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Abel" panose="02000506030000020004" pitchFamily="2" charset="0"/>
      <p:regular r:id="rId22"/>
    </p:embeddedFont>
    <p:embeddedFont>
      <p:font typeface="Fira Sans Extra Condensed Medium" panose="020B0604020202020204" charset="0"/>
      <p:regular r:id="rId23"/>
      <p:bold r:id="rId24"/>
      <p:italic r:id="rId25"/>
      <p:boldItalic r:id="rId26"/>
    </p:embeddedFont>
    <p:embeddedFont>
      <p:font typeface="Open Sans Light" panose="020B0306030504020204" pitchFamily="34" charset="0"/>
      <p:regular r:id="rId27"/>
      <p:bold r:id="rId28"/>
      <p:italic r:id="rId29"/>
      <p:boldItalic r:id="rId30"/>
    </p:embeddedFont>
    <p:embeddedFont>
      <p:font typeface="Open Sans SemiBold" panose="020B0706030804020204" pitchFamily="34" charset="0"/>
      <p:regular r:id="rId31"/>
      <p:bold r:id="rId32"/>
      <p:italic r:id="rId33"/>
      <p:boldItalic r:id="rId34"/>
    </p:embeddedFont>
    <p:embeddedFont>
      <p:font typeface="Ovo" panose="020B0604020202020204" charset="0"/>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917" y="72"/>
      </p:cViewPr>
      <p:guideLst>
        <p:guide orient="horz" pos="32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fb16c131be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fb16c131be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fb96ec2e77_0_7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fb96ec2e77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fb96ec2e77_0_7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fb96ec2e77_0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fb96ec2e77_0_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fb96ec2e77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fb96ec2e77_0_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fb96ec2e77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fb96ec2e77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fb96ec2e77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fb96ec2e77_0_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fb96ec2e77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fb96ec2e77_0_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fb96ec2e77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fb96ec2e77_0_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fb96ec2e77_0_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fb96ec2e77_0_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fb96ec2e77_0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fb96ec2e77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fb96ec2e77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fb16c131be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fb16c131b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62f000d427_1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62f000d427_1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fb16c131be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fb16c131b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fb96ec2e77_0_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fb96ec2e77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fb16c131be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fb16c131b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fb16c131be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fb16c131be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fb96ec2e77_0_6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fb96ec2e77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3600118" flipH="1">
            <a:off x="1682245" y="1771522"/>
            <a:ext cx="2374941" cy="2054109"/>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flipH="1">
            <a:off x="3843900" y="-7875"/>
            <a:ext cx="5300100" cy="5143500"/>
          </a:xfrm>
          <a:prstGeom prst="snip1Rect">
            <a:avLst>
              <a:gd name="adj" fmla="val 2285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blip>
          <a:srcRect l="201" t="35073" r="15736"/>
          <a:stretch/>
        </p:blipFill>
        <p:spPr>
          <a:xfrm>
            <a:off x="0" y="1819275"/>
            <a:ext cx="7686677" cy="3339525"/>
          </a:xfrm>
          <a:prstGeom prst="rect">
            <a:avLst/>
          </a:prstGeom>
          <a:noFill/>
          <a:ln>
            <a:noFill/>
          </a:ln>
        </p:spPr>
      </p:pic>
      <p:sp>
        <p:nvSpPr>
          <p:cNvPr id="12" name="Google Shape;12;p2"/>
          <p:cNvSpPr txBox="1">
            <a:spLocks noGrp="1"/>
          </p:cNvSpPr>
          <p:nvPr>
            <p:ph type="ctrTitle"/>
          </p:nvPr>
        </p:nvSpPr>
        <p:spPr>
          <a:xfrm>
            <a:off x="4391781" y="482025"/>
            <a:ext cx="39612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6000"/>
              <a:buNone/>
              <a:defRPr sz="48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13" name="Google Shape;13;p2"/>
          <p:cNvSpPr txBox="1">
            <a:spLocks noGrp="1"/>
          </p:cNvSpPr>
          <p:nvPr>
            <p:ph type="subTitle" idx="1"/>
          </p:nvPr>
        </p:nvSpPr>
        <p:spPr>
          <a:xfrm>
            <a:off x="5885921" y="2006250"/>
            <a:ext cx="2402100" cy="717000"/>
          </a:xfrm>
          <a:prstGeom prst="rect">
            <a:avLst/>
          </a:prstGeom>
        </p:spPr>
        <p:txBody>
          <a:bodyPr spcFirstLastPara="1" wrap="square" lIns="91425" tIns="91425" rIns="91425" bIns="91425" anchor="b" anchorCtr="0">
            <a:noAutofit/>
          </a:bodyPr>
          <a:lstStyle>
            <a:lvl1pPr marR="14081" lvl="0" algn="r" rtl="0">
              <a:lnSpc>
                <a:spcPct val="100000"/>
              </a:lnSpc>
              <a:spcBef>
                <a:spcPts val="0"/>
              </a:spcBef>
              <a:spcAft>
                <a:spcPts val="0"/>
              </a:spcAft>
              <a:buClr>
                <a:srgbClr val="000000"/>
              </a:buClr>
              <a:buSzPts val="1800"/>
              <a:buNone/>
              <a:defRPr sz="1200">
                <a:solidFill>
                  <a:srgbClr val="000000"/>
                </a:solidFill>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65" name="Google Shape;65;p11"/>
          <p:cNvSpPr/>
          <p:nvPr/>
        </p:nvSpPr>
        <p:spPr>
          <a:xfrm>
            <a:off x="-219925" y="1675225"/>
            <a:ext cx="6757200" cy="3498900"/>
          </a:xfrm>
          <a:prstGeom prst="snip2Same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66"/>
        <p:cNvGrpSpPr/>
        <p:nvPr/>
      </p:nvGrpSpPr>
      <p:grpSpPr>
        <a:xfrm>
          <a:off x="0" y="0"/>
          <a:ext cx="0" cy="0"/>
          <a:chOff x="0" y="0"/>
          <a:chExt cx="0" cy="0"/>
        </a:xfrm>
      </p:grpSpPr>
      <p:sp>
        <p:nvSpPr>
          <p:cNvPr id="67" name="Google Shape;67;p12"/>
          <p:cNvSpPr/>
          <p:nvPr/>
        </p:nvSpPr>
        <p:spPr>
          <a:xfrm flipH="1">
            <a:off x="6019850" y="1827800"/>
            <a:ext cx="3153000" cy="3315600"/>
          </a:xfrm>
          <a:prstGeom prst="snip1Rect">
            <a:avLst>
              <a:gd name="adj" fmla="val 297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2"/>
          <p:cNvSpPr txBox="1">
            <a:spLocks noGrp="1"/>
          </p:cNvSpPr>
          <p:nvPr>
            <p:ph type="ctrTitle"/>
          </p:nvPr>
        </p:nvSpPr>
        <p:spPr>
          <a:xfrm>
            <a:off x="447276" y="1922650"/>
            <a:ext cx="2835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69" name="Google Shape;69;p12"/>
          <p:cNvSpPr txBox="1">
            <a:spLocks noGrp="1"/>
          </p:cNvSpPr>
          <p:nvPr>
            <p:ph type="subTitle" idx="1"/>
          </p:nvPr>
        </p:nvSpPr>
        <p:spPr>
          <a:xfrm>
            <a:off x="803424" y="2200325"/>
            <a:ext cx="2122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70" name="Google Shape;70;p12"/>
          <p:cNvSpPr txBox="1">
            <a:spLocks noGrp="1"/>
          </p:cNvSpPr>
          <p:nvPr>
            <p:ph type="ctrTitle" idx="2"/>
          </p:nvPr>
        </p:nvSpPr>
        <p:spPr>
          <a:xfrm>
            <a:off x="3107750" y="1925425"/>
            <a:ext cx="29559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71" name="Google Shape;71;p12"/>
          <p:cNvSpPr txBox="1">
            <a:spLocks noGrp="1"/>
          </p:cNvSpPr>
          <p:nvPr>
            <p:ph type="subTitle" idx="3"/>
          </p:nvPr>
        </p:nvSpPr>
        <p:spPr>
          <a:xfrm>
            <a:off x="3524674" y="2203100"/>
            <a:ext cx="21219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72" name="Google Shape;72;p12"/>
          <p:cNvSpPr txBox="1">
            <a:spLocks noGrp="1"/>
          </p:cNvSpPr>
          <p:nvPr>
            <p:ph type="ctrTitle" idx="4"/>
          </p:nvPr>
        </p:nvSpPr>
        <p:spPr>
          <a:xfrm>
            <a:off x="5828576" y="1922650"/>
            <a:ext cx="29559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73" name="Google Shape;73;p12"/>
          <p:cNvSpPr txBox="1">
            <a:spLocks noGrp="1"/>
          </p:cNvSpPr>
          <p:nvPr>
            <p:ph type="subTitle" idx="5"/>
          </p:nvPr>
        </p:nvSpPr>
        <p:spPr>
          <a:xfrm>
            <a:off x="6245924" y="2200325"/>
            <a:ext cx="2121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74" name="Google Shape;74;p12"/>
          <p:cNvSpPr txBox="1">
            <a:spLocks noGrp="1"/>
          </p:cNvSpPr>
          <p:nvPr>
            <p:ph type="ctrTitle" idx="6"/>
          </p:nvPr>
        </p:nvSpPr>
        <p:spPr>
          <a:xfrm>
            <a:off x="448575" y="3405950"/>
            <a:ext cx="28341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75" name="Google Shape;75;p12"/>
          <p:cNvSpPr txBox="1">
            <a:spLocks noGrp="1"/>
          </p:cNvSpPr>
          <p:nvPr>
            <p:ph type="subTitle" idx="7"/>
          </p:nvPr>
        </p:nvSpPr>
        <p:spPr>
          <a:xfrm>
            <a:off x="804204" y="3912224"/>
            <a:ext cx="2122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76" name="Google Shape;76;p12"/>
          <p:cNvSpPr txBox="1">
            <a:spLocks noGrp="1"/>
          </p:cNvSpPr>
          <p:nvPr>
            <p:ph type="ctrTitle" idx="8"/>
          </p:nvPr>
        </p:nvSpPr>
        <p:spPr>
          <a:xfrm>
            <a:off x="3150490" y="3408725"/>
            <a:ext cx="28719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77" name="Google Shape;77;p12"/>
          <p:cNvSpPr txBox="1">
            <a:spLocks noGrp="1"/>
          </p:cNvSpPr>
          <p:nvPr>
            <p:ph type="subTitle" idx="9"/>
          </p:nvPr>
        </p:nvSpPr>
        <p:spPr>
          <a:xfrm>
            <a:off x="3525453" y="3914999"/>
            <a:ext cx="21219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78" name="Google Shape;78;p12"/>
          <p:cNvSpPr txBox="1">
            <a:spLocks noGrp="1"/>
          </p:cNvSpPr>
          <p:nvPr>
            <p:ph type="ctrTitle" idx="13"/>
          </p:nvPr>
        </p:nvSpPr>
        <p:spPr>
          <a:xfrm>
            <a:off x="5871263" y="3405950"/>
            <a:ext cx="28719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400"/>
              <a:buNone/>
              <a:defRPr sz="1400" b="0"/>
            </a:lvl1pPr>
            <a:lvl2pPr lvl="1" algn="ctr" rtl="0">
              <a:spcBef>
                <a:spcPts val="0"/>
              </a:spcBef>
              <a:spcAft>
                <a:spcPts val="0"/>
              </a:spcAft>
              <a:buSzPts val="1400"/>
              <a:buNone/>
              <a:defRPr sz="1400" b="0"/>
            </a:lvl2pPr>
            <a:lvl3pPr lvl="2" algn="ctr" rtl="0">
              <a:spcBef>
                <a:spcPts val="0"/>
              </a:spcBef>
              <a:spcAft>
                <a:spcPts val="0"/>
              </a:spcAft>
              <a:buSzPts val="1400"/>
              <a:buNone/>
              <a:defRPr sz="1400" b="0"/>
            </a:lvl3pPr>
            <a:lvl4pPr lvl="3" algn="ctr" rtl="0">
              <a:spcBef>
                <a:spcPts val="0"/>
              </a:spcBef>
              <a:spcAft>
                <a:spcPts val="0"/>
              </a:spcAft>
              <a:buSzPts val="1400"/>
              <a:buNone/>
              <a:defRPr sz="1400" b="0"/>
            </a:lvl4pPr>
            <a:lvl5pPr lvl="4" algn="ctr" rtl="0">
              <a:spcBef>
                <a:spcPts val="0"/>
              </a:spcBef>
              <a:spcAft>
                <a:spcPts val="0"/>
              </a:spcAft>
              <a:buSzPts val="1400"/>
              <a:buNone/>
              <a:defRPr sz="1400" b="0"/>
            </a:lvl5pPr>
            <a:lvl6pPr lvl="5" algn="ctr" rtl="0">
              <a:spcBef>
                <a:spcPts val="0"/>
              </a:spcBef>
              <a:spcAft>
                <a:spcPts val="0"/>
              </a:spcAft>
              <a:buSzPts val="1400"/>
              <a:buNone/>
              <a:defRPr sz="1400" b="0"/>
            </a:lvl6pPr>
            <a:lvl7pPr lvl="6" algn="ctr" rtl="0">
              <a:spcBef>
                <a:spcPts val="0"/>
              </a:spcBef>
              <a:spcAft>
                <a:spcPts val="0"/>
              </a:spcAft>
              <a:buSzPts val="1400"/>
              <a:buNone/>
              <a:defRPr sz="1400" b="0"/>
            </a:lvl7pPr>
            <a:lvl8pPr lvl="7" algn="ctr" rtl="0">
              <a:spcBef>
                <a:spcPts val="0"/>
              </a:spcBef>
              <a:spcAft>
                <a:spcPts val="0"/>
              </a:spcAft>
              <a:buSzPts val="1400"/>
              <a:buNone/>
              <a:defRPr sz="1400" b="0"/>
            </a:lvl8pPr>
            <a:lvl9pPr lvl="8" algn="ctr" rtl="0">
              <a:spcBef>
                <a:spcPts val="0"/>
              </a:spcBef>
              <a:spcAft>
                <a:spcPts val="0"/>
              </a:spcAft>
              <a:buSzPts val="1400"/>
              <a:buNone/>
              <a:defRPr sz="1400" b="0"/>
            </a:lvl9pPr>
          </a:lstStyle>
          <a:p>
            <a:endParaRPr/>
          </a:p>
        </p:txBody>
      </p:sp>
      <p:sp>
        <p:nvSpPr>
          <p:cNvPr id="79" name="Google Shape;79;p12"/>
          <p:cNvSpPr txBox="1">
            <a:spLocks noGrp="1"/>
          </p:cNvSpPr>
          <p:nvPr>
            <p:ph type="subTitle" idx="14"/>
          </p:nvPr>
        </p:nvSpPr>
        <p:spPr>
          <a:xfrm>
            <a:off x="6246703" y="3912224"/>
            <a:ext cx="2121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sz="1200">
                <a:solidFill>
                  <a:schemeClr val="dk1"/>
                </a:solidFill>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80" name="Google Shape;80;p12"/>
          <p:cNvSpPr txBox="1">
            <a:spLocks noGrp="1"/>
          </p:cNvSpPr>
          <p:nvPr>
            <p:ph type="ctrTitle" idx="15"/>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CUSTOM_5">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497603" y="2777170"/>
            <a:ext cx="3932700" cy="2083800"/>
          </a:xfrm>
          <a:prstGeom prst="rect">
            <a:avLst/>
          </a:prstGeom>
        </p:spPr>
        <p:txBody>
          <a:bodyPr spcFirstLastPara="1" wrap="square" lIns="91425" tIns="91425" rIns="91425" bIns="91425" anchor="t" anchorCtr="0">
            <a:noAutofit/>
          </a:bodyPr>
          <a:lstStyle>
            <a:lvl1pPr lvl="0">
              <a:spcBef>
                <a:spcPts val="0"/>
              </a:spcBef>
              <a:spcAft>
                <a:spcPts val="0"/>
              </a:spcAft>
              <a:buNone/>
              <a:defRPr sz="6000">
                <a:solidFill>
                  <a:schemeClr val="accent1"/>
                </a:solidFill>
              </a:defRPr>
            </a:lvl1pPr>
            <a:lvl2pPr lvl="1">
              <a:spcBef>
                <a:spcPts val="0"/>
              </a:spcBef>
              <a:spcAft>
                <a:spcPts val="0"/>
              </a:spcAft>
              <a:buNone/>
              <a:defRPr sz="6000">
                <a:solidFill>
                  <a:schemeClr val="accent1"/>
                </a:solidFill>
              </a:defRPr>
            </a:lvl2pPr>
            <a:lvl3pPr lvl="2">
              <a:spcBef>
                <a:spcPts val="0"/>
              </a:spcBef>
              <a:spcAft>
                <a:spcPts val="0"/>
              </a:spcAft>
              <a:buNone/>
              <a:defRPr sz="6000">
                <a:solidFill>
                  <a:schemeClr val="accent1"/>
                </a:solidFill>
              </a:defRPr>
            </a:lvl3pPr>
            <a:lvl4pPr lvl="3">
              <a:spcBef>
                <a:spcPts val="0"/>
              </a:spcBef>
              <a:spcAft>
                <a:spcPts val="0"/>
              </a:spcAft>
              <a:buNone/>
              <a:defRPr sz="6000">
                <a:solidFill>
                  <a:schemeClr val="accent1"/>
                </a:solidFill>
              </a:defRPr>
            </a:lvl4pPr>
            <a:lvl5pPr lvl="4">
              <a:spcBef>
                <a:spcPts val="0"/>
              </a:spcBef>
              <a:spcAft>
                <a:spcPts val="0"/>
              </a:spcAft>
              <a:buNone/>
              <a:defRPr sz="6000">
                <a:solidFill>
                  <a:schemeClr val="accent1"/>
                </a:solidFill>
              </a:defRPr>
            </a:lvl5pPr>
            <a:lvl6pPr lvl="5">
              <a:spcBef>
                <a:spcPts val="0"/>
              </a:spcBef>
              <a:spcAft>
                <a:spcPts val="0"/>
              </a:spcAft>
              <a:buNone/>
              <a:defRPr sz="6000">
                <a:solidFill>
                  <a:schemeClr val="accent1"/>
                </a:solidFill>
              </a:defRPr>
            </a:lvl6pPr>
            <a:lvl7pPr lvl="6">
              <a:spcBef>
                <a:spcPts val="0"/>
              </a:spcBef>
              <a:spcAft>
                <a:spcPts val="0"/>
              </a:spcAft>
              <a:buNone/>
              <a:defRPr sz="6000">
                <a:solidFill>
                  <a:schemeClr val="accent1"/>
                </a:solidFill>
              </a:defRPr>
            </a:lvl7pPr>
            <a:lvl8pPr lvl="7">
              <a:spcBef>
                <a:spcPts val="0"/>
              </a:spcBef>
              <a:spcAft>
                <a:spcPts val="0"/>
              </a:spcAft>
              <a:buNone/>
              <a:defRPr sz="6000">
                <a:solidFill>
                  <a:schemeClr val="accent1"/>
                </a:solidFill>
              </a:defRPr>
            </a:lvl8pPr>
            <a:lvl9pPr lvl="8">
              <a:spcBef>
                <a:spcPts val="0"/>
              </a:spcBef>
              <a:spcAft>
                <a:spcPts val="0"/>
              </a:spcAft>
              <a:buNone/>
              <a:defRPr sz="6000">
                <a:solidFill>
                  <a:schemeClr val="accen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9">
    <p:spTree>
      <p:nvGrpSpPr>
        <p:cNvPr id="1" name="Shape 83"/>
        <p:cNvGrpSpPr/>
        <p:nvPr/>
      </p:nvGrpSpPr>
      <p:grpSpPr>
        <a:xfrm>
          <a:off x="0" y="0"/>
          <a:ext cx="0" cy="0"/>
          <a:chOff x="0" y="0"/>
          <a:chExt cx="0" cy="0"/>
        </a:xfrm>
      </p:grpSpPr>
      <p:sp>
        <p:nvSpPr>
          <p:cNvPr id="84" name="Google Shape;84;p14"/>
          <p:cNvSpPr txBox="1">
            <a:spLocks noGrp="1"/>
          </p:cNvSpPr>
          <p:nvPr>
            <p:ph type="ctrTitle"/>
          </p:nvPr>
        </p:nvSpPr>
        <p:spPr>
          <a:xfrm>
            <a:off x="1239710" y="1313050"/>
            <a:ext cx="13656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400"/>
              <a:buNone/>
              <a:defRPr sz="1400" b="0"/>
            </a:lvl1pPr>
            <a:lvl2pPr lvl="1" algn="r" rtl="0">
              <a:spcBef>
                <a:spcPts val="0"/>
              </a:spcBef>
              <a:spcAft>
                <a:spcPts val="0"/>
              </a:spcAft>
              <a:buSzPts val="1400"/>
              <a:buNone/>
              <a:defRPr sz="1400" b="0"/>
            </a:lvl2pPr>
            <a:lvl3pPr lvl="2" algn="r" rtl="0">
              <a:spcBef>
                <a:spcPts val="0"/>
              </a:spcBef>
              <a:spcAft>
                <a:spcPts val="0"/>
              </a:spcAft>
              <a:buSzPts val="1400"/>
              <a:buNone/>
              <a:defRPr sz="1400" b="0"/>
            </a:lvl3pPr>
            <a:lvl4pPr lvl="3" algn="r" rtl="0">
              <a:spcBef>
                <a:spcPts val="0"/>
              </a:spcBef>
              <a:spcAft>
                <a:spcPts val="0"/>
              </a:spcAft>
              <a:buSzPts val="1400"/>
              <a:buNone/>
              <a:defRPr sz="1400" b="0"/>
            </a:lvl4pPr>
            <a:lvl5pPr lvl="4" algn="r" rtl="0">
              <a:spcBef>
                <a:spcPts val="0"/>
              </a:spcBef>
              <a:spcAft>
                <a:spcPts val="0"/>
              </a:spcAft>
              <a:buSzPts val="1400"/>
              <a:buNone/>
              <a:defRPr sz="1400" b="0"/>
            </a:lvl5pPr>
            <a:lvl6pPr lvl="5" algn="r" rtl="0">
              <a:spcBef>
                <a:spcPts val="0"/>
              </a:spcBef>
              <a:spcAft>
                <a:spcPts val="0"/>
              </a:spcAft>
              <a:buSzPts val="1400"/>
              <a:buNone/>
              <a:defRPr sz="1400" b="0"/>
            </a:lvl6pPr>
            <a:lvl7pPr lvl="6" algn="r" rtl="0">
              <a:spcBef>
                <a:spcPts val="0"/>
              </a:spcBef>
              <a:spcAft>
                <a:spcPts val="0"/>
              </a:spcAft>
              <a:buSzPts val="1400"/>
              <a:buNone/>
              <a:defRPr sz="1400" b="0"/>
            </a:lvl7pPr>
            <a:lvl8pPr lvl="7" algn="r" rtl="0">
              <a:spcBef>
                <a:spcPts val="0"/>
              </a:spcBef>
              <a:spcAft>
                <a:spcPts val="0"/>
              </a:spcAft>
              <a:buSzPts val="1400"/>
              <a:buNone/>
              <a:defRPr sz="1400" b="0"/>
            </a:lvl8pPr>
            <a:lvl9pPr lvl="8" algn="r" rtl="0">
              <a:spcBef>
                <a:spcPts val="0"/>
              </a:spcBef>
              <a:spcAft>
                <a:spcPts val="0"/>
              </a:spcAft>
              <a:buSzPts val="1400"/>
              <a:buNone/>
              <a:defRPr sz="1400" b="0"/>
            </a:lvl9pPr>
          </a:lstStyle>
          <a:p>
            <a:endParaRPr/>
          </a:p>
        </p:txBody>
      </p:sp>
      <p:sp>
        <p:nvSpPr>
          <p:cNvPr id="85" name="Google Shape;85;p14"/>
          <p:cNvSpPr txBox="1">
            <a:spLocks noGrp="1"/>
          </p:cNvSpPr>
          <p:nvPr>
            <p:ph type="subTitle" idx="1"/>
          </p:nvPr>
        </p:nvSpPr>
        <p:spPr>
          <a:xfrm>
            <a:off x="724100" y="1869623"/>
            <a:ext cx="1881300" cy="78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000"/>
              <a:buNone/>
              <a:defRPr sz="1200">
                <a:solidFill>
                  <a:schemeClr val="dk1"/>
                </a:solidFill>
              </a:defRPr>
            </a:lvl1pPr>
            <a:lvl2pPr lvl="1" algn="r" rtl="0">
              <a:lnSpc>
                <a:spcPct val="100000"/>
              </a:lnSpc>
              <a:spcBef>
                <a:spcPts val="0"/>
              </a:spcBef>
              <a:spcAft>
                <a:spcPts val="0"/>
              </a:spcAft>
              <a:buClr>
                <a:schemeClr val="dk1"/>
              </a:buClr>
              <a:buSzPts val="1000"/>
              <a:buNone/>
              <a:defRPr sz="1000">
                <a:solidFill>
                  <a:schemeClr val="dk1"/>
                </a:solidFill>
              </a:defRPr>
            </a:lvl2pPr>
            <a:lvl3pPr lvl="2" algn="r" rtl="0">
              <a:lnSpc>
                <a:spcPct val="100000"/>
              </a:lnSpc>
              <a:spcBef>
                <a:spcPts val="0"/>
              </a:spcBef>
              <a:spcAft>
                <a:spcPts val="0"/>
              </a:spcAft>
              <a:buClr>
                <a:schemeClr val="dk1"/>
              </a:buClr>
              <a:buSzPts val="1000"/>
              <a:buNone/>
              <a:defRPr sz="1000">
                <a:solidFill>
                  <a:schemeClr val="dk1"/>
                </a:solidFill>
              </a:defRPr>
            </a:lvl3pPr>
            <a:lvl4pPr lvl="3" algn="r" rtl="0">
              <a:lnSpc>
                <a:spcPct val="100000"/>
              </a:lnSpc>
              <a:spcBef>
                <a:spcPts val="0"/>
              </a:spcBef>
              <a:spcAft>
                <a:spcPts val="0"/>
              </a:spcAft>
              <a:buClr>
                <a:schemeClr val="dk1"/>
              </a:buClr>
              <a:buSzPts val="1000"/>
              <a:buNone/>
              <a:defRPr sz="1000">
                <a:solidFill>
                  <a:schemeClr val="dk1"/>
                </a:solidFill>
              </a:defRPr>
            </a:lvl4pPr>
            <a:lvl5pPr lvl="4" algn="r" rtl="0">
              <a:lnSpc>
                <a:spcPct val="100000"/>
              </a:lnSpc>
              <a:spcBef>
                <a:spcPts val="0"/>
              </a:spcBef>
              <a:spcAft>
                <a:spcPts val="0"/>
              </a:spcAft>
              <a:buClr>
                <a:schemeClr val="dk1"/>
              </a:buClr>
              <a:buSzPts val="1000"/>
              <a:buNone/>
              <a:defRPr sz="1000">
                <a:solidFill>
                  <a:schemeClr val="dk1"/>
                </a:solidFill>
              </a:defRPr>
            </a:lvl5pPr>
            <a:lvl6pPr lvl="5" algn="r" rtl="0">
              <a:lnSpc>
                <a:spcPct val="100000"/>
              </a:lnSpc>
              <a:spcBef>
                <a:spcPts val="0"/>
              </a:spcBef>
              <a:spcAft>
                <a:spcPts val="0"/>
              </a:spcAft>
              <a:buClr>
                <a:schemeClr val="dk1"/>
              </a:buClr>
              <a:buSzPts val="1000"/>
              <a:buNone/>
              <a:defRPr sz="1000">
                <a:solidFill>
                  <a:schemeClr val="dk1"/>
                </a:solidFill>
              </a:defRPr>
            </a:lvl6pPr>
            <a:lvl7pPr lvl="6" algn="r" rtl="0">
              <a:lnSpc>
                <a:spcPct val="100000"/>
              </a:lnSpc>
              <a:spcBef>
                <a:spcPts val="0"/>
              </a:spcBef>
              <a:spcAft>
                <a:spcPts val="0"/>
              </a:spcAft>
              <a:buClr>
                <a:schemeClr val="dk1"/>
              </a:buClr>
              <a:buSzPts val="1000"/>
              <a:buNone/>
              <a:defRPr sz="1000">
                <a:solidFill>
                  <a:schemeClr val="dk1"/>
                </a:solidFill>
              </a:defRPr>
            </a:lvl7pPr>
            <a:lvl8pPr lvl="7" algn="r" rtl="0">
              <a:lnSpc>
                <a:spcPct val="100000"/>
              </a:lnSpc>
              <a:spcBef>
                <a:spcPts val="0"/>
              </a:spcBef>
              <a:spcAft>
                <a:spcPts val="0"/>
              </a:spcAft>
              <a:buClr>
                <a:schemeClr val="dk1"/>
              </a:buClr>
              <a:buSzPts val="1000"/>
              <a:buNone/>
              <a:defRPr sz="1000">
                <a:solidFill>
                  <a:schemeClr val="dk1"/>
                </a:solidFill>
              </a:defRPr>
            </a:lvl8pPr>
            <a:lvl9pPr lvl="8" algn="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86" name="Google Shape;86;p14"/>
          <p:cNvSpPr txBox="1">
            <a:spLocks noGrp="1"/>
          </p:cNvSpPr>
          <p:nvPr>
            <p:ph type="ctrTitle" idx="2"/>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87" name="Google Shape;87;p14"/>
          <p:cNvSpPr txBox="1">
            <a:spLocks noGrp="1"/>
          </p:cNvSpPr>
          <p:nvPr>
            <p:ph type="ctrTitle" idx="3"/>
          </p:nvPr>
        </p:nvSpPr>
        <p:spPr>
          <a:xfrm>
            <a:off x="1239710" y="3068990"/>
            <a:ext cx="13656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400"/>
              <a:buNone/>
              <a:defRPr sz="1400" b="0"/>
            </a:lvl1pPr>
            <a:lvl2pPr lvl="1" algn="r" rtl="0">
              <a:spcBef>
                <a:spcPts val="0"/>
              </a:spcBef>
              <a:spcAft>
                <a:spcPts val="0"/>
              </a:spcAft>
              <a:buSzPts val="1400"/>
              <a:buNone/>
              <a:defRPr sz="1400" b="0"/>
            </a:lvl2pPr>
            <a:lvl3pPr lvl="2" algn="r" rtl="0">
              <a:spcBef>
                <a:spcPts val="0"/>
              </a:spcBef>
              <a:spcAft>
                <a:spcPts val="0"/>
              </a:spcAft>
              <a:buSzPts val="1400"/>
              <a:buNone/>
              <a:defRPr sz="1400" b="0"/>
            </a:lvl3pPr>
            <a:lvl4pPr lvl="3" algn="r" rtl="0">
              <a:spcBef>
                <a:spcPts val="0"/>
              </a:spcBef>
              <a:spcAft>
                <a:spcPts val="0"/>
              </a:spcAft>
              <a:buSzPts val="1400"/>
              <a:buNone/>
              <a:defRPr sz="1400" b="0"/>
            </a:lvl4pPr>
            <a:lvl5pPr lvl="4" algn="r" rtl="0">
              <a:spcBef>
                <a:spcPts val="0"/>
              </a:spcBef>
              <a:spcAft>
                <a:spcPts val="0"/>
              </a:spcAft>
              <a:buSzPts val="1400"/>
              <a:buNone/>
              <a:defRPr sz="1400" b="0"/>
            </a:lvl5pPr>
            <a:lvl6pPr lvl="5" algn="r" rtl="0">
              <a:spcBef>
                <a:spcPts val="0"/>
              </a:spcBef>
              <a:spcAft>
                <a:spcPts val="0"/>
              </a:spcAft>
              <a:buSzPts val="1400"/>
              <a:buNone/>
              <a:defRPr sz="1400" b="0"/>
            </a:lvl6pPr>
            <a:lvl7pPr lvl="6" algn="r" rtl="0">
              <a:spcBef>
                <a:spcPts val="0"/>
              </a:spcBef>
              <a:spcAft>
                <a:spcPts val="0"/>
              </a:spcAft>
              <a:buSzPts val="1400"/>
              <a:buNone/>
              <a:defRPr sz="1400" b="0"/>
            </a:lvl7pPr>
            <a:lvl8pPr lvl="7" algn="r" rtl="0">
              <a:spcBef>
                <a:spcPts val="0"/>
              </a:spcBef>
              <a:spcAft>
                <a:spcPts val="0"/>
              </a:spcAft>
              <a:buSzPts val="1400"/>
              <a:buNone/>
              <a:defRPr sz="1400" b="0"/>
            </a:lvl8pPr>
            <a:lvl9pPr lvl="8" algn="r" rtl="0">
              <a:spcBef>
                <a:spcPts val="0"/>
              </a:spcBef>
              <a:spcAft>
                <a:spcPts val="0"/>
              </a:spcAft>
              <a:buSzPts val="1400"/>
              <a:buNone/>
              <a:defRPr sz="1400" b="0"/>
            </a:lvl9pPr>
          </a:lstStyle>
          <a:p>
            <a:endParaRPr/>
          </a:p>
        </p:txBody>
      </p:sp>
      <p:sp>
        <p:nvSpPr>
          <p:cNvPr id="88" name="Google Shape;88;p14"/>
          <p:cNvSpPr txBox="1">
            <a:spLocks noGrp="1"/>
          </p:cNvSpPr>
          <p:nvPr>
            <p:ph type="subTitle" idx="4"/>
          </p:nvPr>
        </p:nvSpPr>
        <p:spPr>
          <a:xfrm>
            <a:off x="724100" y="3618696"/>
            <a:ext cx="1881300" cy="78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000"/>
              <a:buNone/>
              <a:defRPr sz="1200">
                <a:solidFill>
                  <a:schemeClr val="dk1"/>
                </a:solidFill>
              </a:defRPr>
            </a:lvl1pPr>
            <a:lvl2pPr lvl="1" algn="r" rtl="0">
              <a:lnSpc>
                <a:spcPct val="100000"/>
              </a:lnSpc>
              <a:spcBef>
                <a:spcPts val="0"/>
              </a:spcBef>
              <a:spcAft>
                <a:spcPts val="0"/>
              </a:spcAft>
              <a:buClr>
                <a:schemeClr val="dk1"/>
              </a:buClr>
              <a:buSzPts val="1000"/>
              <a:buNone/>
              <a:defRPr sz="1000">
                <a:solidFill>
                  <a:schemeClr val="dk1"/>
                </a:solidFill>
              </a:defRPr>
            </a:lvl2pPr>
            <a:lvl3pPr lvl="2" algn="r" rtl="0">
              <a:lnSpc>
                <a:spcPct val="100000"/>
              </a:lnSpc>
              <a:spcBef>
                <a:spcPts val="0"/>
              </a:spcBef>
              <a:spcAft>
                <a:spcPts val="0"/>
              </a:spcAft>
              <a:buClr>
                <a:schemeClr val="dk1"/>
              </a:buClr>
              <a:buSzPts val="1000"/>
              <a:buNone/>
              <a:defRPr sz="1000">
                <a:solidFill>
                  <a:schemeClr val="dk1"/>
                </a:solidFill>
              </a:defRPr>
            </a:lvl3pPr>
            <a:lvl4pPr lvl="3" algn="r" rtl="0">
              <a:lnSpc>
                <a:spcPct val="100000"/>
              </a:lnSpc>
              <a:spcBef>
                <a:spcPts val="0"/>
              </a:spcBef>
              <a:spcAft>
                <a:spcPts val="0"/>
              </a:spcAft>
              <a:buClr>
                <a:schemeClr val="dk1"/>
              </a:buClr>
              <a:buSzPts val="1000"/>
              <a:buNone/>
              <a:defRPr sz="1000">
                <a:solidFill>
                  <a:schemeClr val="dk1"/>
                </a:solidFill>
              </a:defRPr>
            </a:lvl4pPr>
            <a:lvl5pPr lvl="4" algn="r" rtl="0">
              <a:lnSpc>
                <a:spcPct val="100000"/>
              </a:lnSpc>
              <a:spcBef>
                <a:spcPts val="0"/>
              </a:spcBef>
              <a:spcAft>
                <a:spcPts val="0"/>
              </a:spcAft>
              <a:buClr>
                <a:schemeClr val="dk1"/>
              </a:buClr>
              <a:buSzPts val="1000"/>
              <a:buNone/>
              <a:defRPr sz="1000">
                <a:solidFill>
                  <a:schemeClr val="dk1"/>
                </a:solidFill>
              </a:defRPr>
            </a:lvl5pPr>
            <a:lvl6pPr lvl="5" algn="r" rtl="0">
              <a:lnSpc>
                <a:spcPct val="100000"/>
              </a:lnSpc>
              <a:spcBef>
                <a:spcPts val="0"/>
              </a:spcBef>
              <a:spcAft>
                <a:spcPts val="0"/>
              </a:spcAft>
              <a:buClr>
                <a:schemeClr val="dk1"/>
              </a:buClr>
              <a:buSzPts val="1000"/>
              <a:buNone/>
              <a:defRPr sz="1000">
                <a:solidFill>
                  <a:schemeClr val="dk1"/>
                </a:solidFill>
              </a:defRPr>
            </a:lvl6pPr>
            <a:lvl7pPr lvl="6" algn="r" rtl="0">
              <a:lnSpc>
                <a:spcPct val="100000"/>
              </a:lnSpc>
              <a:spcBef>
                <a:spcPts val="0"/>
              </a:spcBef>
              <a:spcAft>
                <a:spcPts val="0"/>
              </a:spcAft>
              <a:buClr>
                <a:schemeClr val="dk1"/>
              </a:buClr>
              <a:buSzPts val="1000"/>
              <a:buNone/>
              <a:defRPr sz="1000">
                <a:solidFill>
                  <a:schemeClr val="dk1"/>
                </a:solidFill>
              </a:defRPr>
            </a:lvl7pPr>
            <a:lvl8pPr lvl="7" algn="r" rtl="0">
              <a:lnSpc>
                <a:spcPct val="100000"/>
              </a:lnSpc>
              <a:spcBef>
                <a:spcPts val="0"/>
              </a:spcBef>
              <a:spcAft>
                <a:spcPts val="0"/>
              </a:spcAft>
              <a:buClr>
                <a:schemeClr val="dk1"/>
              </a:buClr>
              <a:buSzPts val="1000"/>
              <a:buNone/>
              <a:defRPr sz="1000">
                <a:solidFill>
                  <a:schemeClr val="dk1"/>
                </a:solidFill>
              </a:defRPr>
            </a:lvl8pPr>
            <a:lvl9pPr lvl="8" algn="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89" name="Google Shape;89;p14"/>
          <p:cNvSpPr txBox="1">
            <a:spLocks noGrp="1"/>
          </p:cNvSpPr>
          <p:nvPr>
            <p:ph type="ctrTitle" idx="5"/>
          </p:nvPr>
        </p:nvSpPr>
        <p:spPr>
          <a:xfrm>
            <a:off x="6526492" y="1313050"/>
            <a:ext cx="136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b="0"/>
            </a:lvl2pPr>
            <a:lvl3pPr lvl="2" rtl="0">
              <a:spcBef>
                <a:spcPts val="0"/>
              </a:spcBef>
              <a:spcAft>
                <a:spcPts val="0"/>
              </a:spcAft>
              <a:buSzPts val="1400"/>
              <a:buNone/>
              <a:defRPr sz="1400" b="0"/>
            </a:lvl3pPr>
            <a:lvl4pPr lvl="3" rtl="0">
              <a:spcBef>
                <a:spcPts val="0"/>
              </a:spcBef>
              <a:spcAft>
                <a:spcPts val="0"/>
              </a:spcAft>
              <a:buSzPts val="1400"/>
              <a:buNone/>
              <a:defRPr sz="1400" b="0"/>
            </a:lvl4pPr>
            <a:lvl5pPr lvl="4" rtl="0">
              <a:spcBef>
                <a:spcPts val="0"/>
              </a:spcBef>
              <a:spcAft>
                <a:spcPts val="0"/>
              </a:spcAft>
              <a:buSzPts val="1400"/>
              <a:buNone/>
              <a:defRPr sz="1400" b="0"/>
            </a:lvl5pPr>
            <a:lvl6pPr lvl="5" rtl="0">
              <a:spcBef>
                <a:spcPts val="0"/>
              </a:spcBef>
              <a:spcAft>
                <a:spcPts val="0"/>
              </a:spcAft>
              <a:buSzPts val="1400"/>
              <a:buNone/>
              <a:defRPr sz="1400" b="0"/>
            </a:lvl6pPr>
            <a:lvl7pPr lvl="6" rtl="0">
              <a:spcBef>
                <a:spcPts val="0"/>
              </a:spcBef>
              <a:spcAft>
                <a:spcPts val="0"/>
              </a:spcAft>
              <a:buSzPts val="1400"/>
              <a:buNone/>
              <a:defRPr sz="1400" b="0"/>
            </a:lvl7pPr>
            <a:lvl8pPr lvl="7" rtl="0">
              <a:spcBef>
                <a:spcPts val="0"/>
              </a:spcBef>
              <a:spcAft>
                <a:spcPts val="0"/>
              </a:spcAft>
              <a:buSzPts val="1400"/>
              <a:buNone/>
              <a:defRPr sz="1400" b="0"/>
            </a:lvl8pPr>
            <a:lvl9pPr lvl="8" rtl="0">
              <a:spcBef>
                <a:spcPts val="0"/>
              </a:spcBef>
              <a:spcAft>
                <a:spcPts val="0"/>
              </a:spcAft>
              <a:buSzPts val="1400"/>
              <a:buNone/>
              <a:defRPr sz="1400" b="0"/>
            </a:lvl9pPr>
          </a:lstStyle>
          <a:p>
            <a:endParaRPr/>
          </a:p>
        </p:txBody>
      </p:sp>
      <p:sp>
        <p:nvSpPr>
          <p:cNvPr id="90" name="Google Shape;90;p14"/>
          <p:cNvSpPr txBox="1">
            <a:spLocks noGrp="1"/>
          </p:cNvSpPr>
          <p:nvPr>
            <p:ph type="subTitle" idx="6"/>
          </p:nvPr>
        </p:nvSpPr>
        <p:spPr>
          <a:xfrm>
            <a:off x="6526492" y="1869623"/>
            <a:ext cx="1881300" cy="78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91" name="Google Shape;91;p14"/>
          <p:cNvSpPr txBox="1">
            <a:spLocks noGrp="1"/>
          </p:cNvSpPr>
          <p:nvPr>
            <p:ph type="ctrTitle" idx="7"/>
          </p:nvPr>
        </p:nvSpPr>
        <p:spPr>
          <a:xfrm>
            <a:off x="6526492" y="3068990"/>
            <a:ext cx="136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b="0"/>
            </a:lvl2pPr>
            <a:lvl3pPr lvl="2" rtl="0">
              <a:spcBef>
                <a:spcPts val="0"/>
              </a:spcBef>
              <a:spcAft>
                <a:spcPts val="0"/>
              </a:spcAft>
              <a:buSzPts val="1400"/>
              <a:buNone/>
              <a:defRPr sz="1400" b="0"/>
            </a:lvl3pPr>
            <a:lvl4pPr lvl="3" rtl="0">
              <a:spcBef>
                <a:spcPts val="0"/>
              </a:spcBef>
              <a:spcAft>
                <a:spcPts val="0"/>
              </a:spcAft>
              <a:buSzPts val="1400"/>
              <a:buNone/>
              <a:defRPr sz="1400" b="0"/>
            </a:lvl4pPr>
            <a:lvl5pPr lvl="4" rtl="0">
              <a:spcBef>
                <a:spcPts val="0"/>
              </a:spcBef>
              <a:spcAft>
                <a:spcPts val="0"/>
              </a:spcAft>
              <a:buSzPts val="1400"/>
              <a:buNone/>
              <a:defRPr sz="1400" b="0"/>
            </a:lvl5pPr>
            <a:lvl6pPr lvl="5" rtl="0">
              <a:spcBef>
                <a:spcPts val="0"/>
              </a:spcBef>
              <a:spcAft>
                <a:spcPts val="0"/>
              </a:spcAft>
              <a:buSzPts val="1400"/>
              <a:buNone/>
              <a:defRPr sz="1400" b="0"/>
            </a:lvl6pPr>
            <a:lvl7pPr lvl="6" rtl="0">
              <a:spcBef>
                <a:spcPts val="0"/>
              </a:spcBef>
              <a:spcAft>
                <a:spcPts val="0"/>
              </a:spcAft>
              <a:buSzPts val="1400"/>
              <a:buNone/>
              <a:defRPr sz="1400" b="0"/>
            </a:lvl7pPr>
            <a:lvl8pPr lvl="7" rtl="0">
              <a:spcBef>
                <a:spcPts val="0"/>
              </a:spcBef>
              <a:spcAft>
                <a:spcPts val="0"/>
              </a:spcAft>
              <a:buSzPts val="1400"/>
              <a:buNone/>
              <a:defRPr sz="1400" b="0"/>
            </a:lvl8pPr>
            <a:lvl9pPr lvl="8" rtl="0">
              <a:spcBef>
                <a:spcPts val="0"/>
              </a:spcBef>
              <a:spcAft>
                <a:spcPts val="0"/>
              </a:spcAft>
              <a:buSzPts val="1400"/>
              <a:buNone/>
              <a:defRPr sz="1400" b="0"/>
            </a:lvl9pPr>
          </a:lstStyle>
          <a:p>
            <a:endParaRPr/>
          </a:p>
        </p:txBody>
      </p:sp>
      <p:sp>
        <p:nvSpPr>
          <p:cNvPr id="92" name="Google Shape;92;p14"/>
          <p:cNvSpPr txBox="1">
            <a:spLocks noGrp="1"/>
          </p:cNvSpPr>
          <p:nvPr>
            <p:ph type="subTitle" idx="8"/>
          </p:nvPr>
        </p:nvSpPr>
        <p:spPr>
          <a:xfrm>
            <a:off x="6526492" y="3618696"/>
            <a:ext cx="1881300" cy="78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4">
  <p:cSld name="TITLE_ONLY_3_1">
    <p:spTree>
      <p:nvGrpSpPr>
        <p:cNvPr id="1" name="Shape 93"/>
        <p:cNvGrpSpPr/>
        <p:nvPr/>
      </p:nvGrpSpPr>
      <p:grpSpPr>
        <a:xfrm>
          <a:off x="0" y="0"/>
          <a:ext cx="0" cy="0"/>
          <a:chOff x="0" y="0"/>
          <a:chExt cx="0" cy="0"/>
        </a:xfrm>
      </p:grpSpPr>
      <p:sp>
        <p:nvSpPr>
          <p:cNvPr id="94" name="Google Shape;94;p15"/>
          <p:cNvSpPr/>
          <p:nvPr/>
        </p:nvSpPr>
        <p:spPr>
          <a:xfrm>
            <a:off x="474000" y="938800"/>
            <a:ext cx="8196000" cy="3819600"/>
          </a:xfrm>
          <a:prstGeom prst="snip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5">
  <p:cSld name="TITLE_ONLY_3_1_1">
    <p:spTree>
      <p:nvGrpSpPr>
        <p:cNvPr id="1" name="Shape 96"/>
        <p:cNvGrpSpPr/>
        <p:nvPr/>
      </p:nvGrpSpPr>
      <p:grpSpPr>
        <a:xfrm>
          <a:off x="0" y="0"/>
          <a:ext cx="0" cy="0"/>
          <a:chOff x="0" y="0"/>
          <a:chExt cx="0" cy="0"/>
        </a:xfrm>
      </p:grpSpPr>
      <p:sp>
        <p:nvSpPr>
          <p:cNvPr id="97" name="Google Shape;97;p16"/>
          <p:cNvSpPr/>
          <p:nvPr/>
        </p:nvSpPr>
        <p:spPr>
          <a:xfrm flipH="1">
            <a:off x="474000" y="938800"/>
            <a:ext cx="8196000" cy="3819600"/>
          </a:xfrm>
          <a:prstGeom prst="snip1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6">
  <p:cSld name="TITLE_ONLY_3_1_1_1">
    <p:spTree>
      <p:nvGrpSpPr>
        <p:cNvPr id="1" name="Shape 99"/>
        <p:cNvGrpSpPr/>
        <p:nvPr/>
      </p:nvGrpSpPr>
      <p:grpSpPr>
        <a:xfrm>
          <a:off x="0" y="0"/>
          <a:ext cx="0" cy="0"/>
          <a:chOff x="0" y="0"/>
          <a:chExt cx="0" cy="0"/>
        </a:xfrm>
      </p:grpSpPr>
      <p:sp>
        <p:nvSpPr>
          <p:cNvPr id="100" name="Google Shape;100;p17"/>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101" name="Google Shape;101;p17"/>
          <p:cNvSpPr/>
          <p:nvPr/>
        </p:nvSpPr>
        <p:spPr>
          <a:xfrm flipH="1">
            <a:off x="4558700" y="1923975"/>
            <a:ext cx="4592700" cy="32532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2">
  <p:cSld name="CUSTOM_7">
    <p:spTree>
      <p:nvGrpSpPr>
        <p:cNvPr id="1" name="Shape 102"/>
        <p:cNvGrpSpPr/>
        <p:nvPr/>
      </p:nvGrpSpPr>
      <p:grpSpPr>
        <a:xfrm>
          <a:off x="0" y="0"/>
          <a:ext cx="0" cy="0"/>
          <a:chOff x="0" y="0"/>
          <a:chExt cx="0" cy="0"/>
        </a:xfrm>
      </p:grpSpPr>
      <p:sp>
        <p:nvSpPr>
          <p:cNvPr id="103" name="Google Shape;103;p18"/>
          <p:cNvSpPr txBox="1">
            <a:spLocks noGrp="1"/>
          </p:cNvSpPr>
          <p:nvPr>
            <p:ph type="subTitle" idx="1"/>
          </p:nvPr>
        </p:nvSpPr>
        <p:spPr>
          <a:xfrm>
            <a:off x="878783" y="1949134"/>
            <a:ext cx="1968000" cy="111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100"/>
              <a:buNone/>
              <a:defRPr sz="1200">
                <a:solidFill>
                  <a:schemeClr val="dk1"/>
                </a:solidFill>
              </a:defRPr>
            </a:lvl1pPr>
            <a:lvl2pPr lvl="1" rtl="0">
              <a:lnSpc>
                <a:spcPct val="100000"/>
              </a:lnSpc>
              <a:spcBef>
                <a:spcPts val="0"/>
              </a:spcBef>
              <a:spcAft>
                <a:spcPts val="0"/>
              </a:spcAft>
              <a:buClr>
                <a:srgbClr val="000000"/>
              </a:buClr>
              <a:buSzPts val="1100"/>
              <a:buNone/>
              <a:defRPr sz="1100">
                <a:solidFill>
                  <a:srgbClr val="000000"/>
                </a:solidFill>
              </a:defRPr>
            </a:lvl2pPr>
            <a:lvl3pPr lvl="2" rtl="0">
              <a:lnSpc>
                <a:spcPct val="100000"/>
              </a:lnSpc>
              <a:spcBef>
                <a:spcPts val="0"/>
              </a:spcBef>
              <a:spcAft>
                <a:spcPts val="0"/>
              </a:spcAft>
              <a:buClr>
                <a:srgbClr val="000000"/>
              </a:buClr>
              <a:buSzPts val="1100"/>
              <a:buNone/>
              <a:defRPr sz="1100">
                <a:solidFill>
                  <a:srgbClr val="000000"/>
                </a:solidFill>
              </a:defRPr>
            </a:lvl3pPr>
            <a:lvl4pPr lvl="3" rtl="0">
              <a:lnSpc>
                <a:spcPct val="100000"/>
              </a:lnSpc>
              <a:spcBef>
                <a:spcPts val="0"/>
              </a:spcBef>
              <a:spcAft>
                <a:spcPts val="0"/>
              </a:spcAft>
              <a:buClr>
                <a:srgbClr val="000000"/>
              </a:buClr>
              <a:buSzPts val="1100"/>
              <a:buNone/>
              <a:defRPr sz="1100">
                <a:solidFill>
                  <a:srgbClr val="000000"/>
                </a:solidFill>
              </a:defRPr>
            </a:lvl4pPr>
            <a:lvl5pPr lvl="4" rtl="0">
              <a:lnSpc>
                <a:spcPct val="100000"/>
              </a:lnSpc>
              <a:spcBef>
                <a:spcPts val="0"/>
              </a:spcBef>
              <a:spcAft>
                <a:spcPts val="0"/>
              </a:spcAft>
              <a:buClr>
                <a:srgbClr val="000000"/>
              </a:buClr>
              <a:buSzPts val="1100"/>
              <a:buNone/>
              <a:defRPr sz="1100">
                <a:solidFill>
                  <a:srgbClr val="000000"/>
                </a:solidFill>
              </a:defRPr>
            </a:lvl5pPr>
            <a:lvl6pPr lvl="5" rtl="0">
              <a:lnSpc>
                <a:spcPct val="100000"/>
              </a:lnSpc>
              <a:spcBef>
                <a:spcPts val="0"/>
              </a:spcBef>
              <a:spcAft>
                <a:spcPts val="0"/>
              </a:spcAft>
              <a:buClr>
                <a:srgbClr val="000000"/>
              </a:buClr>
              <a:buSzPts val="1100"/>
              <a:buNone/>
              <a:defRPr sz="1100">
                <a:solidFill>
                  <a:srgbClr val="000000"/>
                </a:solidFill>
              </a:defRPr>
            </a:lvl6pPr>
            <a:lvl7pPr lvl="6" rtl="0">
              <a:lnSpc>
                <a:spcPct val="100000"/>
              </a:lnSpc>
              <a:spcBef>
                <a:spcPts val="0"/>
              </a:spcBef>
              <a:spcAft>
                <a:spcPts val="0"/>
              </a:spcAft>
              <a:buClr>
                <a:srgbClr val="000000"/>
              </a:buClr>
              <a:buSzPts val="1100"/>
              <a:buNone/>
              <a:defRPr sz="1100">
                <a:solidFill>
                  <a:srgbClr val="000000"/>
                </a:solidFill>
              </a:defRPr>
            </a:lvl7pPr>
            <a:lvl8pPr lvl="7" rtl="0">
              <a:lnSpc>
                <a:spcPct val="100000"/>
              </a:lnSpc>
              <a:spcBef>
                <a:spcPts val="0"/>
              </a:spcBef>
              <a:spcAft>
                <a:spcPts val="0"/>
              </a:spcAft>
              <a:buClr>
                <a:srgbClr val="000000"/>
              </a:buClr>
              <a:buSzPts val="1100"/>
              <a:buNone/>
              <a:defRPr sz="1100">
                <a:solidFill>
                  <a:srgbClr val="000000"/>
                </a:solidFill>
              </a:defRPr>
            </a:lvl8pPr>
            <a:lvl9pPr lvl="8" rtl="0">
              <a:lnSpc>
                <a:spcPct val="100000"/>
              </a:lnSpc>
              <a:spcBef>
                <a:spcPts val="0"/>
              </a:spcBef>
              <a:spcAft>
                <a:spcPts val="0"/>
              </a:spcAft>
              <a:buClr>
                <a:srgbClr val="000000"/>
              </a:buClr>
              <a:buSzPts val="1100"/>
              <a:buNone/>
              <a:defRPr sz="1100">
                <a:solidFill>
                  <a:srgbClr val="000000"/>
                </a:solidFill>
              </a:defRPr>
            </a:lvl9pPr>
          </a:lstStyle>
          <a:p>
            <a:endParaRPr/>
          </a:p>
        </p:txBody>
      </p:sp>
      <p:sp>
        <p:nvSpPr>
          <p:cNvPr id="104" name="Google Shape;104;p18"/>
          <p:cNvSpPr txBox="1">
            <a:spLocks noGrp="1"/>
          </p:cNvSpPr>
          <p:nvPr>
            <p:ph type="subTitle" idx="2"/>
          </p:nvPr>
        </p:nvSpPr>
        <p:spPr>
          <a:xfrm>
            <a:off x="3676965" y="1949140"/>
            <a:ext cx="1786200" cy="1112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000000"/>
              </a:buClr>
              <a:buSzPts val="1100"/>
              <a:buNone/>
              <a:defRPr sz="1200">
                <a:solidFill>
                  <a:schemeClr val="dk1"/>
                </a:solidFill>
              </a:defRPr>
            </a:lvl1pPr>
            <a:lvl2pPr lvl="1" algn="ctr" rtl="0">
              <a:lnSpc>
                <a:spcPct val="100000"/>
              </a:lnSpc>
              <a:spcBef>
                <a:spcPts val="0"/>
              </a:spcBef>
              <a:spcAft>
                <a:spcPts val="0"/>
              </a:spcAft>
              <a:buClr>
                <a:srgbClr val="000000"/>
              </a:buClr>
              <a:buSzPts val="1100"/>
              <a:buNone/>
              <a:defRPr sz="1100">
                <a:solidFill>
                  <a:srgbClr val="000000"/>
                </a:solidFill>
              </a:defRPr>
            </a:lvl2pPr>
            <a:lvl3pPr lvl="2" algn="ctr" rtl="0">
              <a:lnSpc>
                <a:spcPct val="100000"/>
              </a:lnSpc>
              <a:spcBef>
                <a:spcPts val="0"/>
              </a:spcBef>
              <a:spcAft>
                <a:spcPts val="0"/>
              </a:spcAft>
              <a:buClr>
                <a:srgbClr val="000000"/>
              </a:buClr>
              <a:buSzPts val="1100"/>
              <a:buNone/>
              <a:defRPr sz="1100">
                <a:solidFill>
                  <a:srgbClr val="000000"/>
                </a:solidFill>
              </a:defRPr>
            </a:lvl3pPr>
            <a:lvl4pPr lvl="3" algn="ctr" rtl="0">
              <a:lnSpc>
                <a:spcPct val="100000"/>
              </a:lnSpc>
              <a:spcBef>
                <a:spcPts val="0"/>
              </a:spcBef>
              <a:spcAft>
                <a:spcPts val="0"/>
              </a:spcAft>
              <a:buClr>
                <a:srgbClr val="000000"/>
              </a:buClr>
              <a:buSzPts val="1100"/>
              <a:buNone/>
              <a:defRPr sz="1100">
                <a:solidFill>
                  <a:srgbClr val="000000"/>
                </a:solidFill>
              </a:defRPr>
            </a:lvl4pPr>
            <a:lvl5pPr lvl="4" algn="ctr" rtl="0">
              <a:lnSpc>
                <a:spcPct val="100000"/>
              </a:lnSpc>
              <a:spcBef>
                <a:spcPts val="0"/>
              </a:spcBef>
              <a:spcAft>
                <a:spcPts val="0"/>
              </a:spcAft>
              <a:buClr>
                <a:srgbClr val="000000"/>
              </a:buClr>
              <a:buSzPts val="1100"/>
              <a:buNone/>
              <a:defRPr sz="1100">
                <a:solidFill>
                  <a:srgbClr val="000000"/>
                </a:solidFill>
              </a:defRPr>
            </a:lvl5pPr>
            <a:lvl6pPr lvl="5" algn="ctr" rtl="0">
              <a:lnSpc>
                <a:spcPct val="100000"/>
              </a:lnSpc>
              <a:spcBef>
                <a:spcPts val="0"/>
              </a:spcBef>
              <a:spcAft>
                <a:spcPts val="0"/>
              </a:spcAft>
              <a:buClr>
                <a:srgbClr val="000000"/>
              </a:buClr>
              <a:buSzPts val="1100"/>
              <a:buNone/>
              <a:defRPr sz="1100">
                <a:solidFill>
                  <a:srgbClr val="000000"/>
                </a:solidFill>
              </a:defRPr>
            </a:lvl6pPr>
            <a:lvl7pPr lvl="6" algn="ctr" rtl="0">
              <a:lnSpc>
                <a:spcPct val="100000"/>
              </a:lnSpc>
              <a:spcBef>
                <a:spcPts val="0"/>
              </a:spcBef>
              <a:spcAft>
                <a:spcPts val="0"/>
              </a:spcAft>
              <a:buClr>
                <a:srgbClr val="000000"/>
              </a:buClr>
              <a:buSzPts val="1100"/>
              <a:buNone/>
              <a:defRPr sz="1100">
                <a:solidFill>
                  <a:srgbClr val="000000"/>
                </a:solidFill>
              </a:defRPr>
            </a:lvl7pPr>
            <a:lvl8pPr lvl="7" algn="ctr" rtl="0">
              <a:lnSpc>
                <a:spcPct val="100000"/>
              </a:lnSpc>
              <a:spcBef>
                <a:spcPts val="0"/>
              </a:spcBef>
              <a:spcAft>
                <a:spcPts val="0"/>
              </a:spcAft>
              <a:buClr>
                <a:srgbClr val="000000"/>
              </a:buClr>
              <a:buSzPts val="1100"/>
              <a:buNone/>
              <a:defRPr sz="1100">
                <a:solidFill>
                  <a:srgbClr val="000000"/>
                </a:solidFill>
              </a:defRPr>
            </a:lvl8pPr>
            <a:lvl9pPr lvl="8" algn="ctr" rtl="0">
              <a:lnSpc>
                <a:spcPct val="100000"/>
              </a:lnSpc>
              <a:spcBef>
                <a:spcPts val="0"/>
              </a:spcBef>
              <a:spcAft>
                <a:spcPts val="0"/>
              </a:spcAft>
              <a:buClr>
                <a:srgbClr val="000000"/>
              </a:buClr>
              <a:buSzPts val="1100"/>
              <a:buNone/>
              <a:defRPr sz="1100">
                <a:solidFill>
                  <a:srgbClr val="000000"/>
                </a:solidFill>
              </a:defRPr>
            </a:lvl9pPr>
          </a:lstStyle>
          <a:p>
            <a:endParaRPr/>
          </a:p>
        </p:txBody>
      </p:sp>
      <p:sp>
        <p:nvSpPr>
          <p:cNvPr id="105" name="Google Shape;105;p18"/>
          <p:cNvSpPr txBox="1">
            <a:spLocks noGrp="1"/>
          </p:cNvSpPr>
          <p:nvPr>
            <p:ph type="ctrTitle"/>
          </p:nvPr>
        </p:nvSpPr>
        <p:spPr>
          <a:xfrm>
            <a:off x="881601" y="3416350"/>
            <a:ext cx="1451400" cy="384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400"/>
              <a:buNone/>
              <a:defRPr sz="1400" b="0"/>
            </a:lvl1pPr>
            <a:lvl2pPr lvl="1" rtl="0">
              <a:spcBef>
                <a:spcPts val="0"/>
              </a:spcBef>
              <a:spcAft>
                <a:spcPts val="0"/>
              </a:spcAft>
              <a:buClr>
                <a:srgbClr val="000000"/>
              </a:buClr>
              <a:buSzPts val="1400"/>
              <a:buNone/>
              <a:defRPr sz="1400" b="0">
                <a:solidFill>
                  <a:srgbClr val="000000"/>
                </a:solidFill>
              </a:defRPr>
            </a:lvl2pPr>
            <a:lvl3pPr lvl="2" rtl="0">
              <a:spcBef>
                <a:spcPts val="0"/>
              </a:spcBef>
              <a:spcAft>
                <a:spcPts val="0"/>
              </a:spcAft>
              <a:buClr>
                <a:srgbClr val="000000"/>
              </a:buClr>
              <a:buSzPts val="1400"/>
              <a:buNone/>
              <a:defRPr sz="1400" b="0">
                <a:solidFill>
                  <a:srgbClr val="000000"/>
                </a:solidFill>
              </a:defRPr>
            </a:lvl3pPr>
            <a:lvl4pPr lvl="3" rtl="0">
              <a:spcBef>
                <a:spcPts val="0"/>
              </a:spcBef>
              <a:spcAft>
                <a:spcPts val="0"/>
              </a:spcAft>
              <a:buClr>
                <a:srgbClr val="000000"/>
              </a:buClr>
              <a:buSzPts val="1400"/>
              <a:buNone/>
              <a:defRPr sz="1400" b="0">
                <a:solidFill>
                  <a:srgbClr val="000000"/>
                </a:solidFill>
              </a:defRPr>
            </a:lvl4pPr>
            <a:lvl5pPr lvl="4" rtl="0">
              <a:spcBef>
                <a:spcPts val="0"/>
              </a:spcBef>
              <a:spcAft>
                <a:spcPts val="0"/>
              </a:spcAft>
              <a:buClr>
                <a:srgbClr val="000000"/>
              </a:buClr>
              <a:buSzPts val="1400"/>
              <a:buNone/>
              <a:defRPr sz="1400" b="0">
                <a:solidFill>
                  <a:srgbClr val="000000"/>
                </a:solidFill>
              </a:defRPr>
            </a:lvl5pPr>
            <a:lvl6pPr lvl="5" rtl="0">
              <a:spcBef>
                <a:spcPts val="0"/>
              </a:spcBef>
              <a:spcAft>
                <a:spcPts val="0"/>
              </a:spcAft>
              <a:buClr>
                <a:srgbClr val="000000"/>
              </a:buClr>
              <a:buSzPts val="1400"/>
              <a:buNone/>
              <a:defRPr sz="1400" b="0">
                <a:solidFill>
                  <a:srgbClr val="000000"/>
                </a:solidFill>
              </a:defRPr>
            </a:lvl6pPr>
            <a:lvl7pPr lvl="6" rtl="0">
              <a:spcBef>
                <a:spcPts val="0"/>
              </a:spcBef>
              <a:spcAft>
                <a:spcPts val="0"/>
              </a:spcAft>
              <a:buClr>
                <a:srgbClr val="000000"/>
              </a:buClr>
              <a:buSzPts val="1400"/>
              <a:buNone/>
              <a:defRPr sz="1400" b="0">
                <a:solidFill>
                  <a:srgbClr val="000000"/>
                </a:solidFill>
              </a:defRPr>
            </a:lvl7pPr>
            <a:lvl8pPr lvl="7" rtl="0">
              <a:spcBef>
                <a:spcPts val="0"/>
              </a:spcBef>
              <a:spcAft>
                <a:spcPts val="0"/>
              </a:spcAft>
              <a:buClr>
                <a:srgbClr val="000000"/>
              </a:buClr>
              <a:buSzPts val="1400"/>
              <a:buNone/>
              <a:defRPr sz="1400" b="0">
                <a:solidFill>
                  <a:srgbClr val="000000"/>
                </a:solidFill>
              </a:defRPr>
            </a:lvl8pPr>
            <a:lvl9pPr lvl="8" rtl="0">
              <a:spcBef>
                <a:spcPts val="0"/>
              </a:spcBef>
              <a:spcAft>
                <a:spcPts val="0"/>
              </a:spcAft>
              <a:buClr>
                <a:srgbClr val="000000"/>
              </a:buClr>
              <a:buSzPts val="1400"/>
              <a:buNone/>
              <a:defRPr sz="1400" b="0">
                <a:solidFill>
                  <a:srgbClr val="000000"/>
                </a:solidFill>
              </a:defRPr>
            </a:lvl9pPr>
          </a:lstStyle>
          <a:p>
            <a:endParaRPr/>
          </a:p>
        </p:txBody>
      </p:sp>
      <p:sp>
        <p:nvSpPr>
          <p:cNvPr id="106" name="Google Shape;106;p18"/>
          <p:cNvSpPr txBox="1">
            <a:spLocks noGrp="1"/>
          </p:cNvSpPr>
          <p:nvPr>
            <p:ph type="ctrTitle" idx="3"/>
          </p:nvPr>
        </p:nvSpPr>
        <p:spPr>
          <a:xfrm>
            <a:off x="3684360" y="3416350"/>
            <a:ext cx="1788900" cy="384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rgbClr val="000000"/>
              </a:buClr>
              <a:buSzPts val="1400"/>
              <a:buNone/>
              <a:defRPr sz="1400" b="0"/>
            </a:lvl1pPr>
            <a:lvl2pPr lvl="1" algn="ctr" rtl="0">
              <a:spcBef>
                <a:spcPts val="0"/>
              </a:spcBef>
              <a:spcAft>
                <a:spcPts val="0"/>
              </a:spcAft>
              <a:buClr>
                <a:srgbClr val="000000"/>
              </a:buClr>
              <a:buSzPts val="1400"/>
              <a:buNone/>
              <a:defRPr sz="1400" b="0">
                <a:solidFill>
                  <a:srgbClr val="000000"/>
                </a:solidFill>
              </a:defRPr>
            </a:lvl2pPr>
            <a:lvl3pPr lvl="2" algn="ctr" rtl="0">
              <a:spcBef>
                <a:spcPts val="0"/>
              </a:spcBef>
              <a:spcAft>
                <a:spcPts val="0"/>
              </a:spcAft>
              <a:buClr>
                <a:srgbClr val="000000"/>
              </a:buClr>
              <a:buSzPts val="1400"/>
              <a:buNone/>
              <a:defRPr sz="1400" b="0">
                <a:solidFill>
                  <a:srgbClr val="000000"/>
                </a:solidFill>
              </a:defRPr>
            </a:lvl3pPr>
            <a:lvl4pPr lvl="3" algn="ctr" rtl="0">
              <a:spcBef>
                <a:spcPts val="0"/>
              </a:spcBef>
              <a:spcAft>
                <a:spcPts val="0"/>
              </a:spcAft>
              <a:buClr>
                <a:srgbClr val="000000"/>
              </a:buClr>
              <a:buSzPts val="1400"/>
              <a:buNone/>
              <a:defRPr sz="1400" b="0">
                <a:solidFill>
                  <a:srgbClr val="000000"/>
                </a:solidFill>
              </a:defRPr>
            </a:lvl4pPr>
            <a:lvl5pPr lvl="4" algn="ctr" rtl="0">
              <a:spcBef>
                <a:spcPts val="0"/>
              </a:spcBef>
              <a:spcAft>
                <a:spcPts val="0"/>
              </a:spcAft>
              <a:buClr>
                <a:srgbClr val="000000"/>
              </a:buClr>
              <a:buSzPts val="1400"/>
              <a:buNone/>
              <a:defRPr sz="1400" b="0">
                <a:solidFill>
                  <a:srgbClr val="000000"/>
                </a:solidFill>
              </a:defRPr>
            </a:lvl5pPr>
            <a:lvl6pPr lvl="5" algn="ctr" rtl="0">
              <a:spcBef>
                <a:spcPts val="0"/>
              </a:spcBef>
              <a:spcAft>
                <a:spcPts val="0"/>
              </a:spcAft>
              <a:buClr>
                <a:srgbClr val="000000"/>
              </a:buClr>
              <a:buSzPts val="1400"/>
              <a:buNone/>
              <a:defRPr sz="1400" b="0">
                <a:solidFill>
                  <a:srgbClr val="000000"/>
                </a:solidFill>
              </a:defRPr>
            </a:lvl6pPr>
            <a:lvl7pPr lvl="6" algn="ctr" rtl="0">
              <a:spcBef>
                <a:spcPts val="0"/>
              </a:spcBef>
              <a:spcAft>
                <a:spcPts val="0"/>
              </a:spcAft>
              <a:buClr>
                <a:srgbClr val="000000"/>
              </a:buClr>
              <a:buSzPts val="1400"/>
              <a:buNone/>
              <a:defRPr sz="1400" b="0">
                <a:solidFill>
                  <a:srgbClr val="000000"/>
                </a:solidFill>
              </a:defRPr>
            </a:lvl7pPr>
            <a:lvl8pPr lvl="7" algn="ctr" rtl="0">
              <a:spcBef>
                <a:spcPts val="0"/>
              </a:spcBef>
              <a:spcAft>
                <a:spcPts val="0"/>
              </a:spcAft>
              <a:buClr>
                <a:srgbClr val="000000"/>
              </a:buClr>
              <a:buSzPts val="1400"/>
              <a:buNone/>
              <a:defRPr sz="1400" b="0">
                <a:solidFill>
                  <a:srgbClr val="000000"/>
                </a:solidFill>
              </a:defRPr>
            </a:lvl8pPr>
            <a:lvl9pPr lvl="8" algn="ctr" rtl="0">
              <a:spcBef>
                <a:spcPts val="0"/>
              </a:spcBef>
              <a:spcAft>
                <a:spcPts val="0"/>
              </a:spcAft>
              <a:buClr>
                <a:srgbClr val="000000"/>
              </a:buClr>
              <a:buSzPts val="1400"/>
              <a:buNone/>
              <a:defRPr sz="1400" b="0">
                <a:solidFill>
                  <a:srgbClr val="000000"/>
                </a:solidFill>
              </a:defRPr>
            </a:lvl9pPr>
          </a:lstStyle>
          <a:p>
            <a:endParaRPr/>
          </a:p>
        </p:txBody>
      </p:sp>
      <p:sp>
        <p:nvSpPr>
          <p:cNvPr id="107" name="Google Shape;107;p18"/>
          <p:cNvSpPr txBox="1">
            <a:spLocks noGrp="1"/>
          </p:cNvSpPr>
          <p:nvPr>
            <p:ph type="subTitle" idx="4"/>
          </p:nvPr>
        </p:nvSpPr>
        <p:spPr>
          <a:xfrm>
            <a:off x="6472882" y="1949140"/>
            <a:ext cx="1786200" cy="1112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100"/>
              <a:buNone/>
              <a:defRPr sz="1200">
                <a:solidFill>
                  <a:schemeClr val="dk1"/>
                </a:solidFill>
              </a:defRPr>
            </a:lvl1pPr>
            <a:lvl2pPr lvl="1" algn="r" rtl="0">
              <a:lnSpc>
                <a:spcPct val="100000"/>
              </a:lnSpc>
              <a:spcBef>
                <a:spcPts val="0"/>
              </a:spcBef>
              <a:spcAft>
                <a:spcPts val="0"/>
              </a:spcAft>
              <a:buClr>
                <a:srgbClr val="000000"/>
              </a:buClr>
              <a:buSzPts val="1100"/>
              <a:buNone/>
              <a:defRPr sz="1100">
                <a:solidFill>
                  <a:srgbClr val="000000"/>
                </a:solidFill>
              </a:defRPr>
            </a:lvl2pPr>
            <a:lvl3pPr lvl="2" algn="r" rtl="0">
              <a:lnSpc>
                <a:spcPct val="100000"/>
              </a:lnSpc>
              <a:spcBef>
                <a:spcPts val="0"/>
              </a:spcBef>
              <a:spcAft>
                <a:spcPts val="0"/>
              </a:spcAft>
              <a:buClr>
                <a:srgbClr val="000000"/>
              </a:buClr>
              <a:buSzPts val="1100"/>
              <a:buNone/>
              <a:defRPr sz="1100">
                <a:solidFill>
                  <a:srgbClr val="000000"/>
                </a:solidFill>
              </a:defRPr>
            </a:lvl3pPr>
            <a:lvl4pPr lvl="3" algn="r" rtl="0">
              <a:lnSpc>
                <a:spcPct val="100000"/>
              </a:lnSpc>
              <a:spcBef>
                <a:spcPts val="0"/>
              </a:spcBef>
              <a:spcAft>
                <a:spcPts val="0"/>
              </a:spcAft>
              <a:buClr>
                <a:srgbClr val="000000"/>
              </a:buClr>
              <a:buSzPts val="1100"/>
              <a:buNone/>
              <a:defRPr sz="1100">
                <a:solidFill>
                  <a:srgbClr val="000000"/>
                </a:solidFill>
              </a:defRPr>
            </a:lvl4pPr>
            <a:lvl5pPr lvl="4" algn="r" rtl="0">
              <a:lnSpc>
                <a:spcPct val="100000"/>
              </a:lnSpc>
              <a:spcBef>
                <a:spcPts val="0"/>
              </a:spcBef>
              <a:spcAft>
                <a:spcPts val="0"/>
              </a:spcAft>
              <a:buClr>
                <a:srgbClr val="000000"/>
              </a:buClr>
              <a:buSzPts val="1100"/>
              <a:buNone/>
              <a:defRPr sz="1100">
                <a:solidFill>
                  <a:srgbClr val="000000"/>
                </a:solidFill>
              </a:defRPr>
            </a:lvl5pPr>
            <a:lvl6pPr lvl="5" algn="r" rtl="0">
              <a:lnSpc>
                <a:spcPct val="100000"/>
              </a:lnSpc>
              <a:spcBef>
                <a:spcPts val="0"/>
              </a:spcBef>
              <a:spcAft>
                <a:spcPts val="0"/>
              </a:spcAft>
              <a:buClr>
                <a:srgbClr val="000000"/>
              </a:buClr>
              <a:buSzPts val="1100"/>
              <a:buNone/>
              <a:defRPr sz="1100">
                <a:solidFill>
                  <a:srgbClr val="000000"/>
                </a:solidFill>
              </a:defRPr>
            </a:lvl6pPr>
            <a:lvl7pPr lvl="6" algn="r" rtl="0">
              <a:lnSpc>
                <a:spcPct val="100000"/>
              </a:lnSpc>
              <a:spcBef>
                <a:spcPts val="0"/>
              </a:spcBef>
              <a:spcAft>
                <a:spcPts val="0"/>
              </a:spcAft>
              <a:buClr>
                <a:srgbClr val="000000"/>
              </a:buClr>
              <a:buSzPts val="1100"/>
              <a:buNone/>
              <a:defRPr sz="1100">
                <a:solidFill>
                  <a:srgbClr val="000000"/>
                </a:solidFill>
              </a:defRPr>
            </a:lvl7pPr>
            <a:lvl8pPr lvl="7" algn="r" rtl="0">
              <a:lnSpc>
                <a:spcPct val="100000"/>
              </a:lnSpc>
              <a:spcBef>
                <a:spcPts val="0"/>
              </a:spcBef>
              <a:spcAft>
                <a:spcPts val="0"/>
              </a:spcAft>
              <a:buClr>
                <a:srgbClr val="000000"/>
              </a:buClr>
              <a:buSzPts val="1100"/>
              <a:buNone/>
              <a:defRPr sz="1100">
                <a:solidFill>
                  <a:srgbClr val="000000"/>
                </a:solidFill>
              </a:defRPr>
            </a:lvl8pPr>
            <a:lvl9pPr lvl="8" algn="r" rtl="0">
              <a:lnSpc>
                <a:spcPct val="100000"/>
              </a:lnSpc>
              <a:spcBef>
                <a:spcPts val="0"/>
              </a:spcBef>
              <a:spcAft>
                <a:spcPts val="0"/>
              </a:spcAft>
              <a:buClr>
                <a:srgbClr val="000000"/>
              </a:buClr>
              <a:buSzPts val="1100"/>
              <a:buNone/>
              <a:defRPr sz="1100">
                <a:solidFill>
                  <a:srgbClr val="000000"/>
                </a:solidFill>
              </a:defRPr>
            </a:lvl9pPr>
          </a:lstStyle>
          <a:p>
            <a:endParaRPr/>
          </a:p>
        </p:txBody>
      </p:sp>
      <p:sp>
        <p:nvSpPr>
          <p:cNvPr id="108" name="Google Shape;108;p18"/>
          <p:cNvSpPr txBox="1">
            <a:spLocks noGrp="1"/>
          </p:cNvSpPr>
          <p:nvPr>
            <p:ph type="ctrTitle" idx="5"/>
          </p:nvPr>
        </p:nvSpPr>
        <p:spPr>
          <a:xfrm>
            <a:off x="6487273" y="3416350"/>
            <a:ext cx="1818000" cy="3849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400"/>
              <a:buNone/>
              <a:defRPr sz="1400" b="0"/>
            </a:lvl1pPr>
            <a:lvl2pPr lvl="1" algn="r" rtl="0">
              <a:spcBef>
                <a:spcPts val="0"/>
              </a:spcBef>
              <a:spcAft>
                <a:spcPts val="0"/>
              </a:spcAft>
              <a:buClr>
                <a:srgbClr val="000000"/>
              </a:buClr>
              <a:buSzPts val="1400"/>
              <a:buNone/>
              <a:defRPr sz="1400" b="0">
                <a:solidFill>
                  <a:srgbClr val="000000"/>
                </a:solidFill>
              </a:defRPr>
            </a:lvl2pPr>
            <a:lvl3pPr lvl="2" algn="r" rtl="0">
              <a:spcBef>
                <a:spcPts val="0"/>
              </a:spcBef>
              <a:spcAft>
                <a:spcPts val="0"/>
              </a:spcAft>
              <a:buClr>
                <a:srgbClr val="000000"/>
              </a:buClr>
              <a:buSzPts val="1400"/>
              <a:buNone/>
              <a:defRPr sz="1400" b="0">
                <a:solidFill>
                  <a:srgbClr val="000000"/>
                </a:solidFill>
              </a:defRPr>
            </a:lvl3pPr>
            <a:lvl4pPr lvl="3" algn="r" rtl="0">
              <a:spcBef>
                <a:spcPts val="0"/>
              </a:spcBef>
              <a:spcAft>
                <a:spcPts val="0"/>
              </a:spcAft>
              <a:buClr>
                <a:srgbClr val="000000"/>
              </a:buClr>
              <a:buSzPts val="1400"/>
              <a:buNone/>
              <a:defRPr sz="1400" b="0">
                <a:solidFill>
                  <a:srgbClr val="000000"/>
                </a:solidFill>
              </a:defRPr>
            </a:lvl4pPr>
            <a:lvl5pPr lvl="4" algn="r" rtl="0">
              <a:spcBef>
                <a:spcPts val="0"/>
              </a:spcBef>
              <a:spcAft>
                <a:spcPts val="0"/>
              </a:spcAft>
              <a:buClr>
                <a:srgbClr val="000000"/>
              </a:buClr>
              <a:buSzPts val="1400"/>
              <a:buNone/>
              <a:defRPr sz="1400" b="0">
                <a:solidFill>
                  <a:srgbClr val="000000"/>
                </a:solidFill>
              </a:defRPr>
            </a:lvl5pPr>
            <a:lvl6pPr lvl="5" algn="r" rtl="0">
              <a:spcBef>
                <a:spcPts val="0"/>
              </a:spcBef>
              <a:spcAft>
                <a:spcPts val="0"/>
              </a:spcAft>
              <a:buClr>
                <a:srgbClr val="000000"/>
              </a:buClr>
              <a:buSzPts val="1400"/>
              <a:buNone/>
              <a:defRPr sz="1400" b="0">
                <a:solidFill>
                  <a:srgbClr val="000000"/>
                </a:solidFill>
              </a:defRPr>
            </a:lvl6pPr>
            <a:lvl7pPr lvl="6" algn="r" rtl="0">
              <a:spcBef>
                <a:spcPts val="0"/>
              </a:spcBef>
              <a:spcAft>
                <a:spcPts val="0"/>
              </a:spcAft>
              <a:buClr>
                <a:srgbClr val="000000"/>
              </a:buClr>
              <a:buSzPts val="1400"/>
              <a:buNone/>
              <a:defRPr sz="1400" b="0">
                <a:solidFill>
                  <a:srgbClr val="000000"/>
                </a:solidFill>
              </a:defRPr>
            </a:lvl7pPr>
            <a:lvl8pPr lvl="7" algn="r" rtl="0">
              <a:spcBef>
                <a:spcPts val="0"/>
              </a:spcBef>
              <a:spcAft>
                <a:spcPts val="0"/>
              </a:spcAft>
              <a:buClr>
                <a:srgbClr val="000000"/>
              </a:buClr>
              <a:buSzPts val="1400"/>
              <a:buNone/>
              <a:defRPr sz="1400" b="0">
                <a:solidFill>
                  <a:srgbClr val="000000"/>
                </a:solidFill>
              </a:defRPr>
            </a:lvl8pPr>
            <a:lvl9pPr lvl="8" algn="r" rtl="0">
              <a:spcBef>
                <a:spcPts val="0"/>
              </a:spcBef>
              <a:spcAft>
                <a:spcPts val="0"/>
              </a:spcAft>
              <a:buClr>
                <a:srgbClr val="000000"/>
              </a:buClr>
              <a:buSzPts val="1400"/>
              <a:buNone/>
              <a:defRPr sz="1400" b="0">
                <a:solidFill>
                  <a:srgbClr val="000000"/>
                </a:solidFill>
              </a:defRPr>
            </a:lvl9pPr>
          </a:lstStyle>
          <a:p>
            <a:endParaRPr/>
          </a:p>
        </p:txBody>
      </p:sp>
      <p:sp>
        <p:nvSpPr>
          <p:cNvPr id="109" name="Google Shape;109;p18"/>
          <p:cNvSpPr txBox="1">
            <a:spLocks noGrp="1"/>
          </p:cNvSpPr>
          <p:nvPr>
            <p:ph type="ctrTitle" idx="6"/>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8">
    <p:spTree>
      <p:nvGrpSpPr>
        <p:cNvPr id="1" name="Shape 110"/>
        <p:cNvGrpSpPr/>
        <p:nvPr/>
      </p:nvGrpSpPr>
      <p:grpSpPr>
        <a:xfrm>
          <a:off x="0" y="0"/>
          <a:ext cx="0" cy="0"/>
          <a:chOff x="0" y="0"/>
          <a:chExt cx="0" cy="0"/>
        </a:xfrm>
      </p:grpSpPr>
      <p:sp>
        <p:nvSpPr>
          <p:cNvPr id="111" name="Google Shape;111;p19"/>
          <p:cNvSpPr/>
          <p:nvPr/>
        </p:nvSpPr>
        <p:spPr>
          <a:xfrm flipH="1">
            <a:off x="995600" y="2623275"/>
            <a:ext cx="8155800" cy="25539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txBox="1">
            <a:spLocks noGrp="1"/>
          </p:cNvSpPr>
          <p:nvPr>
            <p:ph type="ctrTitle"/>
          </p:nvPr>
        </p:nvSpPr>
        <p:spPr>
          <a:xfrm>
            <a:off x="1747550" y="1275229"/>
            <a:ext cx="2263500" cy="4476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None/>
              <a:defRPr sz="1600" b="0"/>
            </a:lvl1pPr>
            <a:lvl2pPr lvl="1" algn="r" rtl="0">
              <a:spcBef>
                <a:spcPts val="0"/>
              </a:spcBef>
              <a:spcAft>
                <a:spcPts val="0"/>
              </a:spcAft>
              <a:buClr>
                <a:srgbClr val="000000"/>
              </a:buClr>
              <a:buSzPts val="1600"/>
              <a:buNone/>
              <a:defRPr sz="1600" b="0">
                <a:solidFill>
                  <a:srgbClr val="000000"/>
                </a:solidFill>
              </a:defRPr>
            </a:lvl2pPr>
            <a:lvl3pPr lvl="2" algn="r" rtl="0">
              <a:spcBef>
                <a:spcPts val="0"/>
              </a:spcBef>
              <a:spcAft>
                <a:spcPts val="0"/>
              </a:spcAft>
              <a:buClr>
                <a:srgbClr val="000000"/>
              </a:buClr>
              <a:buSzPts val="1600"/>
              <a:buNone/>
              <a:defRPr sz="1600" b="0">
                <a:solidFill>
                  <a:srgbClr val="000000"/>
                </a:solidFill>
              </a:defRPr>
            </a:lvl3pPr>
            <a:lvl4pPr lvl="3" algn="r" rtl="0">
              <a:spcBef>
                <a:spcPts val="0"/>
              </a:spcBef>
              <a:spcAft>
                <a:spcPts val="0"/>
              </a:spcAft>
              <a:buClr>
                <a:srgbClr val="000000"/>
              </a:buClr>
              <a:buSzPts val="1600"/>
              <a:buNone/>
              <a:defRPr sz="1600" b="0">
                <a:solidFill>
                  <a:srgbClr val="000000"/>
                </a:solidFill>
              </a:defRPr>
            </a:lvl4pPr>
            <a:lvl5pPr lvl="4" algn="r" rtl="0">
              <a:spcBef>
                <a:spcPts val="0"/>
              </a:spcBef>
              <a:spcAft>
                <a:spcPts val="0"/>
              </a:spcAft>
              <a:buClr>
                <a:srgbClr val="000000"/>
              </a:buClr>
              <a:buSzPts val="1600"/>
              <a:buNone/>
              <a:defRPr sz="1600" b="0">
                <a:solidFill>
                  <a:srgbClr val="000000"/>
                </a:solidFill>
              </a:defRPr>
            </a:lvl5pPr>
            <a:lvl6pPr lvl="5" algn="r" rtl="0">
              <a:spcBef>
                <a:spcPts val="0"/>
              </a:spcBef>
              <a:spcAft>
                <a:spcPts val="0"/>
              </a:spcAft>
              <a:buClr>
                <a:srgbClr val="000000"/>
              </a:buClr>
              <a:buSzPts val="1600"/>
              <a:buNone/>
              <a:defRPr sz="1600" b="0">
                <a:solidFill>
                  <a:srgbClr val="000000"/>
                </a:solidFill>
              </a:defRPr>
            </a:lvl6pPr>
            <a:lvl7pPr lvl="6" algn="r" rtl="0">
              <a:spcBef>
                <a:spcPts val="0"/>
              </a:spcBef>
              <a:spcAft>
                <a:spcPts val="0"/>
              </a:spcAft>
              <a:buClr>
                <a:srgbClr val="000000"/>
              </a:buClr>
              <a:buSzPts val="1600"/>
              <a:buNone/>
              <a:defRPr sz="1600" b="0">
                <a:solidFill>
                  <a:srgbClr val="000000"/>
                </a:solidFill>
              </a:defRPr>
            </a:lvl7pPr>
            <a:lvl8pPr lvl="7" algn="r" rtl="0">
              <a:spcBef>
                <a:spcPts val="0"/>
              </a:spcBef>
              <a:spcAft>
                <a:spcPts val="0"/>
              </a:spcAft>
              <a:buClr>
                <a:srgbClr val="000000"/>
              </a:buClr>
              <a:buSzPts val="1600"/>
              <a:buNone/>
              <a:defRPr sz="1600" b="0">
                <a:solidFill>
                  <a:srgbClr val="000000"/>
                </a:solidFill>
              </a:defRPr>
            </a:lvl8pPr>
            <a:lvl9pPr lvl="8" algn="r" rtl="0">
              <a:spcBef>
                <a:spcPts val="0"/>
              </a:spcBef>
              <a:spcAft>
                <a:spcPts val="0"/>
              </a:spcAft>
              <a:buClr>
                <a:srgbClr val="000000"/>
              </a:buClr>
              <a:buSzPts val="1600"/>
              <a:buNone/>
              <a:defRPr sz="1600" b="0">
                <a:solidFill>
                  <a:srgbClr val="000000"/>
                </a:solidFill>
              </a:defRPr>
            </a:lvl9pPr>
          </a:lstStyle>
          <a:p>
            <a:endParaRPr/>
          </a:p>
        </p:txBody>
      </p:sp>
      <p:sp>
        <p:nvSpPr>
          <p:cNvPr id="113" name="Google Shape;113;p19"/>
          <p:cNvSpPr txBox="1">
            <a:spLocks noGrp="1"/>
          </p:cNvSpPr>
          <p:nvPr>
            <p:ph type="subTitle" idx="1"/>
          </p:nvPr>
        </p:nvSpPr>
        <p:spPr>
          <a:xfrm>
            <a:off x="1445923" y="1611300"/>
            <a:ext cx="2558400" cy="79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chemeClr val="dk1"/>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14" name="Google Shape;114;p19"/>
          <p:cNvSpPr txBox="1">
            <a:spLocks noGrp="1"/>
          </p:cNvSpPr>
          <p:nvPr>
            <p:ph type="ctrTitle" idx="2"/>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115" name="Google Shape;115;p19"/>
          <p:cNvSpPr txBox="1">
            <a:spLocks noGrp="1"/>
          </p:cNvSpPr>
          <p:nvPr>
            <p:ph type="ctrTitle" idx="3"/>
          </p:nvPr>
        </p:nvSpPr>
        <p:spPr>
          <a:xfrm>
            <a:off x="1747558" y="2650566"/>
            <a:ext cx="22635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None/>
              <a:defRPr sz="1600" b="0"/>
            </a:lvl1pPr>
            <a:lvl2pPr lvl="1" algn="r" rtl="0">
              <a:spcBef>
                <a:spcPts val="0"/>
              </a:spcBef>
              <a:spcAft>
                <a:spcPts val="0"/>
              </a:spcAft>
              <a:buClr>
                <a:srgbClr val="000000"/>
              </a:buClr>
              <a:buSzPts val="1600"/>
              <a:buNone/>
              <a:defRPr sz="1600" b="0">
                <a:solidFill>
                  <a:srgbClr val="000000"/>
                </a:solidFill>
              </a:defRPr>
            </a:lvl2pPr>
            <a:lvl3pPr lvl="2" algn="r" rtl="0">
              <a:spcBef>
                <a:spcPts val="0"/>
              </a:spcBef>
              <a:spcAft>
                <a:spcPts val="0"/>
              </a:spcAft>
              <a:buClr>
                <a:srgbClr val="000000"/>
              </a:buClr>
              <a:buSzPts val="1600"/>
              <a:buNone/>
              <a:defRPr sz="1600" b="0">
                <a:solidFill>
                  <a:srgbClr val="000000"/>
                </a:solidFill>
              </a:defRPr>
            </a:lvl3pPr>
            <a:lvl4pPr lvl="3" algn="r" rtl="0">
              <a:spcBef>
                <a:spcPts val="0"/>
              </a:spcBef>
              <a:spcAft>
                <a:spcPts val="0"/>
              </a:spcAft>
              <a:buClr>
                <a:srgbClr val="000000"/>
              </a:buClr>
              <a:buSzPts val="1600"/>
              <a:buNone/>
              <a:defRPr sz="1600" b="0">
                <a:solidFill>
                  <a:srgbClr val="000000"/>
                </a:solidFill>
              </a:defRPr>
            </a:lvl4pPr>
            <a:lvl5pPr lvl="4" algn="r" rtl="0">
              <a:spcBef>
                <a:spcPts val="0"/>
              </a:spcBef>
              <a:spcAft>
                <a:spcPts val="0"/>
              </a:spcAft>
              <a:buClr>
                <a:srgbClr val="000000"/>
              </a:buClr>
              <a:buSzPts val="1600"/>
              <a:buNone/>
              <a:defRPr sz="1600" b="0">
                <a:solidFill>
                  <a:srgbClr val="000000"/>
                </a:solidFill>
              </a:defRPr>
            </a:lvl5pPr>
            <a:lvl6pPr lvl="5" algn="r" rtl="0">
              <a:spcBef>
                <a:spcPts val="0"/>
              </a:spcBef>
              <a:spcAft>
                <a:spcPts val="0"/>
              </a:spcAft>
              <a:buClr>
                <a:srgbClr val="000000"/>
              </a:buClr>
              <a:buSzPts val="1600"/>
              <a:buNone/>
              <a:defRPr sz="1600" b="0">
                <a:solidFill>
                  <a:srgbClr val="000000"/>
                </a:solidFill>
              </a:defRPr>
            </a:lvl6pPr>
            <a:lvl7pPr lvl="6" algn="r" rtl="0">
              <a:spcBef>
                <a:spcPts val="0"/>
              </a:spcBef>
              <a:spcAft>
                <a:spcPts val="0"/>
              </a:spcAft>
              <a:buClr>
                <a:srgbClr val="000000"/>
              </a:buClr>
              <a:buSzPts val="1600"/>
              <a:buNone/>
              <a:defRPr sz="1600" b="0">
                <a:solidFill>
                  <a:srgbClr val="000000"/>
                </a:solidFill>
              </a:defRPr>
            </a:lvl7pPr>
            <a:lvl8pPr lvl="7" algn="r" rtl="0">
              <a:spcBef>
                <a:spcPts val="0"/>
              </a:spcBef>
              <a:spcAft>
                <a:spcPts val="0"/>
              </a:spcAft>
              <a:buClr>
                <a:srgbClr val="000000"/>
              </a:buClr>
              <a:buSzPts val="1600"/>
              <a:buNone/>
              <a:defRPr sz="1600" b="0">
                <a:solidFill>
                  <a:srgbClr val="000000"/>
                </a:solidFill>
              </a:defRPr>
            </a:lvl8pPr>
            <a:lvl9pPr lvl="8" algn="r" rtl="0">
              <a:spcBef>
                <a:spcPts val="0"/>
              </a:spcBef>
              <a:spcAft>
                <a:spcPts val="0"/>
              </a:spcAft>
              <a:buClr>
                <a:srgbClr val="000000"/>
              </a:buClr>
              <a:buSzPts val="1600"/>
              <a:buNone/>
              <a:defRPr sz="1600" b="0">
                <a:solidFill>
                  <a:srgbClr val="000000"/>
                </a:solidFill>
              </a:defRPr>
            </a:lvl9pPr>
          </a:lstStyle>
          <a:p>
            <a:endParaRPr/>
          </a:p>
        </p:txBody>
      </p:sp>
      <p:sp>
        <p:nvSpPr>
          <p:cNvPr id="116" name="Google Shape;116;p19"/>
          <p:cNvSpPr txBox="1">
            <a:spLocks noGrp="1"/>
          </p:cNvSpPr>
          <p:nvPr>
            <p:ph type="subTitle" idx="4"/>
          </p:nvPr>
        </p:nvSpPr>
        <p:spPr>
          <a:xfrm>
            <a:off x="1623595" y="3183731"/>
            <a:ext cx="2380800" cy="79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chemeClr val="dk1"/>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7">
  <p:cSld name="TITLE_ONLY_3_1_1_1_1">
    <p:spTree>
      <p:nvGrpSpPr>
        <p:cNvPr id="1" name="Shape 117"/>
        <p:cNvGrpSpPr/>
        <p:nvPr/>
      </p:nvGrpSpPr>
      <p:grpSpPr>
        <a:xfrm>
          <a:off x="0" y="0"/>
          <a:ext cx="0" cy="0"/>
          <a:chOff x="0" y="0"/>
          <a:chExt cx="0" cy="0"/>
        </a:xfrm>
      </p:grpSpPr>
      <p:grpSp>
        <p:nvGrpSpPr>
          <p:cNvPr id="118" name="Google Shape;118;p20"/>
          <p:cNvGrpSpPr/>
          <p:nvPr/>
        </p:nvGrpSpPr>
        <p:grpSpPr>
          <a:xfrm>
            <a:off x="4390050" y="890013"/>
            <a:ext cx="5325450" cy="2189113"/>
            <a:chOff x="4390050" y="661413"/>
            <a:chExt cx="5325450" cy="2189113"/>
          </a:xfrm>
        </p:grpSpPr>
        <p:sp>
          <p:nvSpPr>
            <p:cNvPr id="119" name="Google Shape;119;p20"/>
            <p:cNvSpPr/>
            <p:nvPr/>
          </p:nvSpPr>
          <p:spPr>
            <a:xfrm>
              <a:off x="4390050" y="661413"/>
              <a:ext cx="3317068" cy="2189023"/>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6053100" y="661425"/>
              <a:ext cx="3662400" cy="218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20"/>
          <p:cNvSpPr/>
          <p:nvPr/>
        </p:nvSpPr>
        <p:spPr>
          <a:xfrm>
            <a:off x="-362925" y="1922925"/>
            <a:ext cx="3317068" cy="2189023"/>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4"/>
        <p:cNvGrpSpPr/>
        <p:nvPr/>
      </p:nvGrpSpPr>
      <p:grpSpPr>
        <a:xfrm>
          <a:off x="0" y="0"/>
          <a:ext cx="0" cy="0"/>
          <a:chOff x="0" y="0"/>
          <a:chExt cx="0" cy="0"/>
        </a:xfrm>
      </p:grpSpPr>
      <p:grpSp>
        <p:nvGrpSpPr>
          <p:cNvPr id="15" name="Google Shape;15;p3"/>
          <p:cNvGrpSpPr/>
          <p:nvPr/>
        </p:nvGrpSpPr>
        <p:grpSpPr>
          <a:xfrm>
            <a:off x="5970250" y="263551"/>
            <a:ext cx="3351902" cy="4696331"/>
            <a:chOff x="5913100" y="263551"/>
            <a:chExt cx="3351902" cy="4696331"/>
          </a:xfrm>
        </p:grpSpPr>
        <p:sp>
          <p:nvSpPr>
            <p:cNvPr id="16" name="Google Shape;16;p3"/>
            <p:cNvSpPr/>
            <p:nvPr/>
          </p:nvSpPr>
          <p:spPr>
            <a:xfrm rot="5400000">
              <a:off x="4779863" y="1396789"/>
              <a:ext cx="4694800" cy="2428325"/>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7131402" y="265183"/>
              <a:ext cx="2133600" cy="4694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3"/>
          <p:cNvSpPr txBox="1">
            <a:spLocks noGrp="1"/>
          </p:cNvSpPr>
          <p:nvPr>
            <p:ph type="ctrTitle"/>
          </p:nvPr>
        </p:nvSpPr>
        <p:spPr>
          <a:xfrm>
            <a:off x="2275389" y="488400"/>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9" name="Google Shape;19;p3"/>
          <p:cNvSpPr txBox="1">
            <a:spLocks noGrp="1"/>
          </p:cNvSpPr>
          <p:nvPr>
            <p:ph type="subTitle" idx="1"/>
          </p:nvPr>
        </p:nvSpPr>
        <p:spPr>
          <a:xfrm>
            <a:off x="2620689" y="90344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 name="Google Shape;20;p3"/>
          <p:cNvSpPr txBox="1">
            <a:spLocks noGrp="1"/>
          </p:cNvSpPr>
          <p:nvPr>
            <p:ph type="title" idx="2" hasCustomPrompt="1"/>
          </p:nvPr>
        </p:nvSpPr>
        <p:spPr>
          <a:xfrm>
            <a:off x="5455900" y="693225"/>
            <a:ext cx="11604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3"/>
          </p:nvPr>
        </p:nvSpPr>
        <p:spPr>
          <a:xfrm>
            <a:off x="2275389" y="1527850"/>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22" name="Google Shape;22;p3"/>
          <p:cNvSpPr txBox="1">
            <a:spLocks noGrp="1"/>
          </p:cNvSpPr>
          <p:nvPr>
            <p:ph type="subTitle" idx="4"/>
          </p:nvPr>
        </p:nvSpPr>
        <p:spPr>
          <a:xfrm>
            <a:off x="2550489" y="1941008"/>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3" name="Google Shape;23;p3"/>
          <p:cNvSpPr txBox="1">
            <a:spLocks noGrp="1"/>
          </p:cNvSpPr>
          <p:nvPr>
            <p:ph type="title" idx="5" hasCustomPrompt="1"/>
          </p:nvPr>
        </p:nvSpPr>
        <p:spPr>
          <a:xfrm>
            <a:off x="5455900" y="1765951"/>
            <a:ext cx="11604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4" name="Google Shape;24;p3"/>
          <p:cNvSpPr txBox="1">
            <a:spLocks noGrp="1"/>
          </p:cNvSpPr>
          <p:nvPr>
            <p:ph type="ctrTitle" idx="6"/>
          </p:nvPr>
        </p:nvSpPr>
        <p:spPr>
          <a:xfrm>
            <a:off x="2275389" y="3626109"/>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25" name="Google Shape;25;p3"/>
          <p:cNvSpPr txBox="1">
            <a:spLocks noGrp="1"/>
          </p:cNvSpPr>
          <p:nvPr>
            <p:ph type="title" idx="7" hasCustomPrompt="1"/>
          </p:nvPr>
        </p:nvSpPr>
        <p:spPr>
          <a:xfrm>
            <a:off x="5455900" y="2787361"/>
            <a:ext cx="11604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a:spLocks noGrp="1"/>
          </p:cNvSpPr>
          <p:nvPr>
            <p:ph type="ctrTitle" idx="8"/>
          </p:nvPr>
        </p:nvSpPr>
        <p:spPr>
          <a:xfrm>
            <a:off x="2275389" y="2587407"/>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27" name="Google Shape;27;p3"/>
          <p:cNvSpPr txBox="1">
            <a:spLocks noGrp="1"/>
          </p:cNvSpPr>
          <p:nvPr>
            <p:ph type="title" idx="9" hasCustomPrompt="1"/>
          </p:nvPr>
        </p:nvSpPr>
        <p:spPr>
          <a:xfrm>
            <a:off x="5455900" y="3808750"/>
            <a:ext cx="11604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subTitle" idx="13"/>
          </p:nvPr>
        </p:nvSpPr>
        <p:spPr>
          <a:xfrm>
            <a:off x="2620689" y="4038707"/>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 name="Google Shape;29;p3"/>
          <p:cNvSpPr txBox="1">
            <a:spLocks noGrp="1"/>
          </p:cNvSpPr>
          <p:nvPr>
            <p:ph type="subTitle" idx="14"/>
          </p:nvPr>
        </p:nvSpPr>
        <p:spPr>
          <a:xfrm>
            <a:off x="2550489" y="2999477"/>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 name="Google Shape;30;p3"/>
          <p:cNvSpPr txBox="1">
            <a:spLocks noGrp="1"/>
          </p:cNvSpPr>
          <p:nvPr>
            <p:ph type="ctrTitle" idx="15"/>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123"/>
        <p:cNvGrpSpPr/>
        <p:nvPr/>
      </p:nvGrpSpPr>
      <p:grpSpPr>
        <a:xfrm>
          <a:off x="0" y="0"/>
          <a:ext cx="0" cy="0"/>
          <a:chOff x="0" y="0"/>
          <a:chExt cx="0" cy="0"/>
        </a:xfrm>
      </p:grpSpPr>
      <p:sp>
        <p:nvSpPr>
          <p:cNvPr id="124" name="Google Shape;124;p21"/>
          <p:cNvSpPr txBox="1">
            <a:spLocks noGrp="1"/>
          </p:cNvSpPr>
          <p:nvPr>
            <p:ph type="ctrTitle"/>
          </p:nvPr>
        </p:nvSpPr>
        <p:spPr>
          <a:xfrm>
            <a:off x="564500" y="-169579"/>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8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125" name="Google Shape;125;p21"/>
          <p:cNvSpPr txBox="1">
            <a:spLocks noGrp="1"/>
          </p:cNvSpPr>
          <p:nvPr>
            <p:ph type="subTitle" idx="1"/>
          </p:nvPr>
        </p:nvSpPr>
        <p:spPr>
          <a:xfrm>
            <a:off x="5234221" y="591825"/>
            <a:ext cx="2694900" cy="1784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 name="Google Shape;126;p21"/>
          <p:cNvSpPr txBox="1"/>
          <p:nvPr/>
        </p:nvSpPr>
        <p:spPr>
          <a:xfrm>
            <a:off x="4929425" y="3917896"/>
            <a:ext cx="3000000" cy="931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000">
                <a:solidFill>
                  <a:schemeClr val="dk1"/>
                </a:solidFill>
                <a:latin typeface="Open Sans Light"/>
                <a:ea typeface="Open Sans Light"/>
                <a:cs typeface="Open Sans Light"/>
                <a:sym typeface="Open Sans Light"/>
              </a:rPr>
              <a:t>CREDITS: This presentation template was created by </a:t>
            </a:r>
            <a:r>
              <a:rPr lang="en" sz="1000">
                <a:solidFill>
                  <a:schemeClr val="dk1"/>
                </a:solidFill>
                <a:uFill>
                  <a:noFill/>
                </a:uFill>
                <a:latin typeface="Open Sans SemiBold"/>
                <a:ea typeface="Open Sans SemiBold"/>
                <a:cs typeface="Open Sans SemiBold"/>
                <a:sym typeface="Open Sans SemiBold"/>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Light"/>
                <a:ea typeface="Open Sans Light"/>
                <a:cs typeface="Open Sans Light"/>
                <a:sym typeface="Open Sans Light"/>
              </a:rPr>
              <a:t>, including icons by </a:t>
            </a:r>
            <a:r>
              <a:rPr lang="en" sz="1000">
                <a:solidFill>
                  <a:schemeClr val="dk1"/>
                </a:solidFill>
                <a:uFill>
                  <a:noFill/>
                </a:uFill>
                <a:latin typeface="Open Sans SemiBold"/>
                <a:ea typeface="Open Sans SemiBold"/>
                <a:cs typeface="Open Sans SemiBold"/>
                <a:sym typeface="Open Sans SemiBold"/>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Light"/>
                <a:ea typeface="Open Sans Light"/>
                <a:cs typeface="Open Sans Light"/>
                <a:sym typeface="Open Sans Light"/>
              </a:rPr>
              <a:t>, and infographics &amp; images by </a:t>
            </a:r>
            <a:r>
              <a:rPr lang="en" sz="1000">
                <a:solidFill>
                  <a:schemeClr val="dk1"/>
                </a:solidFill>
                <a:uFill>
                  <a:noFill/>
                </a:uFill>
                <a:latin typeface="Open Sans SemiBold"/>
                <a:ea typeface="Open Sans SemiBold"/>
                <a:cs typeface="Open Sans SemiBold"/>
                <a:sym typeface="Open Sans SemiBold"/>
                <a:hlinkClick r:id="rId4">
                  <a:extLst>
                    <a:ext uri="{A12FA001-AC4F-418D-AE19-62706E023703}">
                      <ahyp:hlinkClr xmlns:ahyp="http://schemas.microsoft.com/office/drawing/2018/hyperlinkcolor" val="tx"/>
                    </a:ext>
                  </a:extLst>
                </a:hlinkClick>
              </a:rPr>
              <a:t>Freepik</a:t>
            </a:r>
            <a:endParaRPr>
              <a:solidFill>
                <a:schemeClr val="dk1"/>
              </a:solidFill>
              <a:latin typeface="Open Sans SemiBold"/>
              <a:ea typeface="Open Sans SemiBold"/>
              <a:cs typeface="Open Sans SemiBold"/>
              <a:sym typeface="Open Sans SemiBold"/>
            </a:endParaRPr>
          </a:p>
          <a:p>
            <a:pPr marL="0" lvl="0" indent="0" algn="r" rtl="0">
              <a:spcBef>
                <a:spcPts val="0"/>
              </a:spcBef>
              <a:spcAft>
                <a:spcPts val="0"/>
              </a:spcAft>
              <a:buNone/>
            </a:pPr>
            <a:endParaRPr>
              <a:solidFill>
                <a:schemeClr val="dk1"/>
              </a:solidFill>
              <a:latin typeface="Open Sans Light"/>
              <a:ea typeface="Open Sans Light"/>
              <a:cs typeface="Open Sans Light"/>
              <a:sym typeface="Open Sans Light"/>
            </a:endParaRPr>
          </a:p>
          <a:p>
            <a:pPr marL="0" lvl="0" indent="0" algn="r" rtl="0">
              <a:lnSpc>
                <a:spcPct val="115000"/>
              </a:lnSpc>
              <a:spcBef>
                <a:spcPts val="300"/>
              </a:spcBef>
              <a:spcAft>
                <a:spcPts val="0"/>
              </a:spcAft>
              <a:buNone/>
            </a:pPr>
            <a:endParaRPr sz="1000">
              <a:solidFill>
                <a:schemeClr val="dk1"/>
              </a:solidFill>
              <a:latin typeface="Open Sans Light"/>
              <a:ea typeface="Open Sans Light"/>
              <a:cs typeface="Open Sans Light"/>
              <a:sym typeface="Open Sans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22"/>
          <p:cNvSpPr txBox="1">
            <a:spLocks noGrp="1"/>
          </p:cNvSpPr>
          <p:nvPr>
            <p:ph type="body" idx="1"/>
          </p:nvPr>
        </p:nvSpPr>
        <p:spPr>
          <a:xfrm>
            <a:off x="642050" y="1096575"/>
            <a:ext cx="4463400" cy="3385500"/>
          </a:xfrm>
          <a:prstGeom prst="rect">
            <a:avLst/>
          </a:prstGeom>
        </p:spPr>
        <p:txBody>
          <a:bodyPr spcFirstLastPara="1" wrap="square" lIns="91425" tIns="91425" rIns="91425" bIns="91425" anchor="t" anchorCtr="0">
            <a:noAutofit/>
          </a:bodyPr>
          <a:lstStyle>
            <a:lvl1pPr marL="457200" lvl="0" indent="-304800" rtl="0">
              <a:lnSpc>
                <a:spcPct val="150000"/>
              </a:lnSpc>
              <a:spcBef>
                <a:spcPts val="0"/>
              </a:spcBef>
              <a:spcAft>
                <a:spcPts val="0"/>
              </a:spcAft>
              <a:buClr>
                <a:schemeClr val="lt1"/>
              </a:buClr>
              <a:buSzPts val="1200"/>
              <a:buFont typeface="Catamaran Light"/>
              <a:buChar char="⬣"/>
              <a:defRPr>
                <a:solidFill>
                  <a:srgbClr val="000000"/>
                </a:solidFill>
              </a:defRPr>
            </a:lvl1pPr>
            <a:lvl2pPr marL="914400" lvl="1" indent="-304800" rtl="0">
              <a:spcBef>
                <a:spcPts val="1600"/>
              </a:spcBef>
              <a:spcAft>
                <a:spcPts val="0"/>
              </a:spcAft>
              <a:buClr>
                <a:srgbClr val="000000"/>
              </a:buClr>
              <a:buSzPts val="1200"/>
              <a:buFont typeface="Catamaran Light"/>
              <a:buChar char="○"/>
              <a:defRPr>
                <a:solidFill>
                  <a:srgbClr val="000000"/>
                </a:solidFill>
              </a:defRPr>
            </a:lvl2pPr>
            <a:lvl3pPr marL="1371600" lvl="2" indent="-304800" rtl="0">
              <a:spcBef>
                <a:spcPts val="1600"/>
              </a:spcBef>
              <a:spcAft>
                <a:spcPts val="0"/>
              </a:spcAft>
              <a:buClr>
                <a:srgbClr val="000000"/>
              </a:buClr>
              <a:buSzPts val="1200"/>
              <a:buFont typeface="Catamaran Light"/>
              <a:buChar char="■"/>
              <a:defRPr>
                <a:solidFill>
                  <a:srgbClr val="000000"/>
                </a:solidFill>
              </a:defRPr>
            </a:lvl3pPr>
            <a:lvl4pPr marL="1828800" lvl="3" indent="-304800" rtl="0">
              <a:spcBef>
                <a:spcPts val="1600"/>
              </a:spcBef>
              <a:spcAft>
                <a:spcPts val="0"/>
              </a:spcAft>
              <a:buClr>
                <a:srgbClr val="000000"/>
              </a:buClr>
              <a:buSzPts val="1200"/>
              <a:buFont typeface="Catamaran Light"/>
              <a:buChar char="●"/>
              <a:defRPr>
                <a:solidFill>
                  <a:srgbClr val="000000"/>
                </a:solidFill>
              </a:defRPr>
            </a:lvl4pPr>
            <a:lvl5pPr marL="2286000" lvl="4" indent="-304800" rtl="0">
              <a:spcBef>
                <a:spcPts val="1600"/>
              </a:spcBef>
              <a:spcAft>
                <a:spcPts val="0"/>
              </a:spcAft>
              <a:buClr>
                <a:srgbClr val="000000"/>
              </a:buClr>
              <a:buSzPts val="1200"/>
              <a:buFont typeface="Catamaran Light"/>
              <a:buAutoNum type="alphaLcPeriod"/>
              <a:defRPr>
                <a:solidFill>
                  <a:srgbClr val="000000"/>
                </a:solidFill>
              </a:defRPr>
            </a:lvl5pPr>
            <a:lvl6pPr marL="2743200" lvl="5" indent="-304800" rtl="0">
              <a:spcBef>
                <a:spcPts val="1600"/>
              </a:spcBef>
              <a:spcAft>
                <a:spcPts val="0"/>
              </a:spcAft>
              <a:buClr>
                <a:srgbClr val="000000"/>
              </a:buClr>
              <a:buSzPts val="1200"/>
              <a:buFont typeface="Catamaran Light"/>
              <a:buAutoNum type="romanLcPeriod"/>
              <a:defRPr>
                <a:solidFill>
                  <a:srgbClr val="000000"/>
                </a:solidFill>
              </a:defRPr>
            </a:lvl6pPr>
            <a:lvl7pPr marL="3200400" lvl="6" indent="-304800" rtl="0">
              <a:spcBef>
                <a:spcPts val="1600"/>
              </a:spcBef>
              <a:spcAft>
                <a:spcPts val="0"/>
              </a:spcAft>
              <a:buClr>
                <a:srgbClr val="000000"/>
              </a:buClr>
              <a:buSzPts val="1200"/>
              <a:buFont typeface="Catamaran Light"/>
              <a:buAutoNum type="arabicPeriod"/>
              <a:defRPr>
                <a:solidFill>
                  <a:srgbClr val="000000"/>
                </a:solidFill>
              </a:defRPr>
            </a:lvl7pPr>
            <a:lvl8pPr marL="3657600" lvl="7" indent="-304800" rtl="0">
              <a:spcBef>
                <a:spcPts val="1600"/>
              </a:spcBef>
              <a:spcAft>
                <a:spcPts val="0"/>
              </a:spcAft>
              <a:buClr>
                <a:srgbClr val="000000"/>
              </a:buClr>
              <a:buSzPts val="1200"/>
              <a:buFont typeface="Catamaran Light"/>
              <a:buAutoNum type="alphaLcPeriod"/>
              <a:defRPr>
                <a:solidFill>
                  <a:srgbClr val="000000"/>
                </a:solidFill>
              </a:defRPr>
            </a:lvl8pPr>
            <a:lvl9pPr marL="4114800" lvl="8" indent="-304800" rtl="0">
              <a:spcBef>
                <a:spcPts val="1600"/>
              </a:spcBef>
              <a:spcAft>
                <a:spcPts val="1600"/>
              </a:spcAft>
              <a:buClr>
                <a:srgbClr val="000000"/>
              </a:buClr>
              <a:buSzPts val="1200"/>
              <a:buFont typeface="Catamaran Light"/>
              <a:buAutoNum type="romanLcPeriod"/>
              <a:defRPr>
                <a:solidFill>
                  <a:srgbClr val="000000"/>
                </a:solidFill>
              </a:defRPr>
            </a:lvl9pPr>
          </a:lstStyle>
          <a:p>
            <a:endParaRPr/>
          </a:p>
        </p:txBody>
      </p:sp>
      <p:sp>
        <p:nvSpPr>
          <p:cNvPr id="129" name="Google Shape;129;p22"/>
          <p:cNvSpPr txBox="1">
            <a:spLocks noGrp="1"/>
          </p:cNvSpPr>
          <p:nvPr>
            <p:ph type="ctrTitle"/>
          </p:nvPr>
        </p:nvSpPr>
        <p:spPr>
          <a:xfrm>
            <a:off x="610474" y="371750"/>
            <a:ext cx="43722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4" name="Google Shape;134;p24"/>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35" name="Google Shape;135;p2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6"/>
        <p:cNvGrpSpPr/>
        <p:nvPr/>
      </p:nvGrpSpPr>
      <p:grpSpPr>
        <a:xfrm>
          <a:off x="0" y="0"/>
          <a:ext cx="0" cy="0"/>
          <a:chOff x="0" y="0"/>
          <a:chExt cx="0" cy="0"/>
        </a:xfrm>
      </p:grpSpPr>
      <p:sp>
        <p:nvSpPr>
          <p:cNvPr id="137" name="Google Shape;137;p2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8"/>
        <p:cNvGrpSpPr/>
        <p:nvPr/>
      </p:nvGrpSpPr>
      <p:grpSpPr>
        <a:xfrm>
          <a:off x="0" y="0"/>
          <a:ext cx="0" cy="0"/>
          <a:chOff x="0" y="0"/>
          <a:chExt cx="0" cy="0"/>
        </a:xfrm>
      </p:grpSpPr>
      <p:sp>
        <p:nvSpPr>
          <p:cNvPr id="139" name="Google Shape;139;p26"/>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0" name="Google Shape;140;p2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5"/>
          <p:cNvSpPr txBox="1">
            <a:spLocks noGrp="1"/>
          </p:cNvSpPr>
          <p:nvPr>
            <p:ph type="ctrTitle"/>
          </p:nvPr>
        </p:nvSpPr>
        <p:spPr>
          <a:xfrm>
            <a:off x="614078" y="1573299"/>
            <a:ext cx="38673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5" name="Google Shape;35;p5"/>
          <p:cNvSpPr txBox="1">
            <a:spLocks noGrp="1"/>
          </p:cNvSpPr>
          <p:nvPr>
            <p:ph type="subTitle" idx="1"/>
          </p:nvPr>
        </p:nvSpPr>
        <p:spPr>
          <a:xfrm>
            <a:off x="614075" y="2314225"/>
            <a:ext cx="31953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6" name="Google Shape;36;p5"/>
          <p:cNvSpPr/>
          <p:nvPr/>
        </p:nvSpPr>
        <p:spPr>
          <a:xfrm flipH="1">
            <a:off x="4321500" y="2430600"/>
            <a:ext cx="4822500" cy="27621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6"/>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2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39" name="Google Shape;39;p6"/>
          <p:cNvSpPr txBox="1">
            <a:spLocks noGrp="1"/>
          </p:cNvSpPr>
          <p:nvPr>
            <p:ph type="ctrTitle" idx="2"/>
          </p:nvPr>
        </p:nvSpPr>
        <p:spPr>
          <a:xfrm>
            <a:off x="5319032" y="1167374"/>
            <a:ext cx="22635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b="0"/>
            </a:lvl2pPr>
            <a:lvl3pPr lvl="2" rtl="0">
              <a:spcBef>
                <a:spcPts val="0"/>
              </a:spcBef>
              <a:spcAft>
                <a:spcPts val="0"/>
              </a:spcAft>
              <a:buSzPts val="1400"/>
              <a:buNone/>
              <a:defRPr sz="1400" b="0"/>
            </a:lvl3pPr>
            <a:lvl4pPr lvl="3" rtl="0">
              <a:spcBef>
                <a:spcPts val="0"/>
              </a:spcBef>
              <a:spcAft>
                <a:spcPts val="0"/>
              </a:spcAft>
              <a:buSzPts val="1400"/>
              <a:buNone/>
              <a:defRPr sz="1400" b="0"/>
            </a:lvl4pPr>
            <a:lvl5pPr lvl="4" rtl="0">
              <a:spcBef>
                <a:spcPts val="0"/>
              </a:spcBef>
              <a:spcAft>
                <a:spcPts val="0"/>
              </a:spcAft>
              <a:buSzPts val="1400"/>
              <a:buNone/>
              <a:defRPr sz="1400" b="0"/>
            </a:lvl5pPr>
            <a:lvl6pPr lvl="5" rtl="0">
              <a:spcBef>
                <a:spcPts val="0"/>
              </a:spcBef>
              <a:spcAft>
                <a:spcPts val="0"/>
              </a:spcAft>
              <a:buSzPts val="1400"/>
              <a:buNone/>
              <a:defRPr sz="1400" b="0"/>
            </a:lvl6pPr>
            <a:lvl7pPr lvl="6" rtl="0">
              <a:spcBef>
                <a:spcPts val="0"/>
              </a:spcBef>
              <a:spcAft>
                <a:spcPts val="0"/>
              </a:spcAft>
              <a:buSzPts val="1400"/>
              <a:buNone/>
              <a:defRPr sz="1400" b="0"/>
            </a:lvl7pPr>
            <a:lvl8pPr lvl="7" rtl="0">
              <a:spcBef>
                <a:spcPts val="0"/>
              </a:spcBef>
              <a:spcAft>
                <a:spcPts val="0"/>
              </a:spcAft>
              <a:buSzPts val="1400"/>
              <a:buNone/>
              <a:defRPr sz="1400" b="0"/>
            </a:lvl8pPr>
            <a:lvl9pPr lvl="8" rtl="0">
              <a:spcBef>
                <a:spcPts val="0"/>
              </a:spcBef>
              <a:spcAft>
                <a:spcPts val="0"/>
              </a:spcAft>
              <a:buSzPts val="1400"/>
              <a:buNone/>
              <a:defRPr sz="1400" b="0"/>
            </a:lvl9pPr>
          </a:lstStyle>
          <a:p>
            <a:endParaRPr/>
          </a:p>
        </p:txBody>
      </p:sp>
      <p:sp>
        <p:nvSpPr>
          <p:cNvPr id="40" name="Google Shape;40;p6"/>
          <p:cNvSpPr txBox="1">
            <a:spLocks noGrp="1"/>
          </p:cNvSpPr>
          <p:nvPr>
            <p:ph type="subTitle" idx="1"/>
          </p:nvPr>
        </p:nvSpPr>
        <p:spPr>
          <a:xfrm>
            <a:off x="5319033" y="1702945"/>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41" name="Google Shape;41;p6"/>
          <p:cNvSpPr txBox="1">
            <a:spLocks noGrp="1"/>
          </p:cNvSpPr>
          <p:nvPr>
            <p:ph type="ctrTitle" idx="3"/>
          </p:nvPr>
        </p:nvSpPr>
        <p:spPr>
          <a:xfrm>
            <a:off x="1563221" y="3127282"/>
            <a:ext cx="22635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400"/>
              <a:buNone/>
              <a:defRPr sz="1400" b="0"/>
            </a:lvl1pPr>
            <a:lvl2pPr lvl="1" algn="r" rtl="0">
              <a:spcBef>
                <a:spcPts val="0"/>
              </a:spcBef>
              <a:spcAft>
                <a:spcPts val="0"/>
              </a:spcAft>
              <a:buSzPts val="1400"/>
              <a:buNone/>
              <a:defRPr sz="1400" b="0"/>
            </a:lvl2pPr>
            <a:lvl3pPr lvl="2" algn="r" rtl="0">
              <a:spcBef>
                <a:spcPts val="0"/>
              </a:spcBef>
              <a:spcAft>
                <a:spcPts val="0"/>
              </a:spcAft>
              <a:buSzPts val="1400"/>
              <a:buNone/>
              <a:defRPr sz="1400" b="0"/>
            </a:lvl3pPr>
            <a:lvl4pPr lvl="3" algn="r" rtl="0">
              <a:spcBef>
                <a:spcPts val="0"/>
              </a:spcBef>
              <a:spcAft>
                <a:spcPts val="0"/>
              </a:spcAft>
              <a:buSzPts val="1400"/>
              <a:buNone/>
              <a:defRPr sz="1400" b="0"/>
            </a:lvl4pPr>
            <a:lvl5pPr lvl="4" algn="r" rtl="0">
              <a:spcBef>
                <a:spcPts val="0"/>
              </a:spcBef>
              <a:spcAft>
                <a:spcPts val="0"/>
              </a:spcAft>
              <a:buSzPts val="1400"/>
              <a:buNone/>
              <a:defRPr sz="1400" b="0"/>
            </a:lvl5pPr>
            <a:lvl6pPr lvl="5" algn="r" rtl="0">
              <a:spcBef>
                <a:spcPts val="0"/>
              </a:spcBef>
              <a:spcAft>
                <a:spcPts val="0"/>
              </a:spcAft>
              <a:buSzPts val="1400"/>
              <a:buNone/>
              <a:defRPr sz="1400" b="0"/>
            </a:lvl6pPr>
            <a:lvl7pPr lvl="6" algn="r" rtl="0">
              <a:spcBef>
                <a:spcPts val="0"/>
              </a:spcBef>
              <a:spcAft>
                <a:spcPts val="0"/>
              </a:spcAft>
              <a:buSzPts val="1400"/>
              <a:buNone/>
              <a:defRPr sz="1400" b="0"/>
            </a:lvl7pPr>
            <a:lvl8pPr lvl="7" algn="r" rtl="0">
              <a:spcBef>
                <a:spcPts val="0"/>
              </a:spcBef>
              <a:spcAft>
                <a:spcPts val="0"/>
              </a:spcAft>
              <a:buSzPts val="1400"/>
              <a:buNone/>
              <a:defRPr sz="1400" b="0"/>
            </a:lvl8pPr>
            <a:lvl9pPr lvl="8" algn="r" rtl="0">
              <a:spcBef>
                <a:spcPts val="0"/>
              </a:spcBef>
              <a:spcAft>
                <a:spcPts val="0"/>
              </a:spcAft>
              <a:buSzPts val="1400"/>
              <a:buNone/>
              <a:defRPr sz="1400" b="0"/>
            </a:lvl9pPr>
          </a:lstStyle>
          <a:p>
            <a:endParaRPr/>
          </a:p>
        </p:txBody>
      </p:sp>
      <p:sp>
        <p:nvSpPr>
          <p:cNvPr id="42" name="Google Shape;42;p6"/>
          <p:cNvSpPr txBox="1">
            <a:spLocks noGrp="1"/>
          </p:cNvSpPr>
          <p:nvPr>
            <p:ph type="subTitle" idx="4"/>
          </p:nvPr>
        </p:nvSpPr>
        <p:spPr>
          <a:xfrm>
            <a:off x="1945321" y="3663184"/>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000"/>
              <a:buNone/>
              <a:defRPr sz="1200">
                <a:solidFill>
                  <a:schemeClr val="dk1"/>
                </a:solidFill>
              </a:defRPr>
            </a:lvl1pPr>
            <a:lvl2pPr lvl="1" algn="r" rtl="0">
              <a:lnSpc>
                <a:spcPct val="100000"/>
              </a:lnSpc>
              <a:spcBef>
                <a:spcPts val="0"/>
              </a:spcBef>
              <a:spcAft>
                <a:spcPts val="0"/>
              </a:spcAft>
              <a:buClr>
                <a:schemeClr val="dk1"/>
              </a:buClr>
              <a:buSzPts val="1000"/>
              <a:buNone/>
              <a:defRPr sz="1000">
                <a:solidFill>
                  <a:schemeClr val="dk1"/>
                </a:solidFill>
              </a:defRPr>
            </a:lvl2pPr>
            <a:lvl3pPr lvl="2" algn="r" rtl="0">
              <a:lnSpc>
                <a:spcPct val="100000"/>
              </a:lnSpc>
              <a:spcBef>
                <a:spcPts val="0"/>
              </a:spcBef>
              <a:spcAft>
                <a:spcPts val="0"/>
              </a:spcAft>
              <a:buClr>
                <a:schemeClr val="dk1"/>
              </a:buClr>
              <a:buSzPts val="1000"/>
              <a:buNone/>
              <a:defRPr sz="1000">
                <a:solidFill>
                  <a:schemeClr val="dk1"/>
                </a:solidFill>
              </a:defRPr>
            </a:lvl3pPr>
            <a:lvl4pPr lvl="3" algn="r" rtl="0">
              <a:lnSpc>
                <a:spcPct val="100000"/>
              </a:lnSpc>
              <a:spcBef>
                <a:spcPts val="0"/>
              </a:spcBef>
              <a:spcAft>
                <a:spcPts val="0"/>
              </a:spcAft>
              <a:buClr>
                <a:schemeClr val="dk1"/>
              </a:buClr>
              <a:buSzPts val="1000"/>
              <a:buNone/>
              <a:defRPr sz="1000">
                <a:solidFill>
                  <a:schemeClr val="dk1"/>
                </a:solidFill>
              </a:defRPr>
            </a:lvl4pPr>
            <a:lvl5pPr lvl="4" algn="r" rtl="0">
              <a:lnSpc>
                <a:spcPct val="100000"/>
              </a:lnSpc>
              <a:spcBef>
                <a:spcPts val="0"/>
              </a:spcBef>
              <a:spcAft>
                <a:spcPts val="0"/>
              </a:spcAft>
              <a:buClr>
                <a:schemeClr val="dk1"/>
              </a:buClr>
              <a:buSzPts val="1000"/>
              <a:buNone/>
              <a:defRPr sz="1000">
                <a:solidFill>
                  <a:schemeClr val="dk1"/>
                </a:solidFill>
              </a:defRPr>
            </a:lvl5pPr>
            <a:lvl6pPr lvl="5" algn="r" rtl="0">
              <a:lnSpc>
                <a:spcPct val="100000"/>
              </a:lnSpc>
              <a:spcBef>
                <a:spcPts val="0"/>
              </a:spcBef>
              <a:spcAft>
                <a:spcPts val="0"/>
              </a:spcAft>
              <a:buClr>
                <a:schemeClr val="dk1"/>
              </a:buClr>
              <a:buSzPts val="1000"/>
              <a:buNone/>
              <a:defRPr sz="1000">
                <a:solidFill>
                  <a:schemeClr val="dk1"/>
                </a:solidFill>
              </a:defRPr>
            </a:lvl6pPr>
            <a:lvl7pPr lvl="6" algn="r" rtl="0">
              <a:lnSpc>
                <a:spcPct val="100000"/>
              </a:lnSpc>
              <a:spcBef>
                <a:spcPts val="0"/>
              </a:spcBef>
              <a:spcAft>
                <a:spcPts val="0"/>
              </a:spcAft>
              <a:buClr>
                <a:schemeClr val="dk1"/>
              </a:buClr>
              <a:buSzPts val="1000"/>
              <a:buNone/>
              <a:defRPr sz="1000">
                <a:solidFill>
                  <a:schemeClr val="dk1"/>
                </a:solidFill>
              </a:defRPr>
            </a:lvl7pPr>
            <a:lvl8pPr lvl="7" algn="r" rtl="0">
              <a:lnSpc>
                <a:spcPct val="100000"/>
              </a:lnSpc>
              <a:spcBef>
                <a:spcPts val="0"/>
              </a:spcBef>
              <a:spcAft>
                <a:spcPts val="0"/>
              </a:spcAft>
              <a:buClr>
                <a:schemeClr val="dk1"/>
              </a:buClr>
              <a:buSzPts val="1000"/>
              <a:buNone/>
              <a:defRPr sz="1000">
                <a:solidFill>
                  <a:schemeClr val="dk1"/>
                </a:solidFill>
              </a:defRPr>
            </a:lvl8pPr>
            <a:lvl9pPr lvl="8" algn="r" rtl="0">
              <a:lnSpc>
                <a:spcPct val="100000"/>
              </a:lnSpc>
              <a:spcBef>
                <a:spcPts val="0"/>
              </a:spcBef>
              <a:spcAft>
                <a:spcPts val="0"/>
              </a:spcAft>
              <a:buClr>
                <a:schemeClr val="dk1"/>
              </a:buClr>
              <a:buSzPts val="1000"/>
              <a:buNone/>
              <a:defRPr sz="10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type="titleOnly">
  <p:cSld name="TITLE_ONLY">
    <p:spTree>
      <p:nvGrpSpPr>
        <p:cNvPr id="1" name="Shape 43"/>
        <p:cNvGrpSpPr/>
        <p:nvPr/>
      </p:nvGrpSpPr>
      <p:grpSpPr>
        <a:xfrm>
          <a:off x="0" y="0"/>
          <a:ext cx="0" cy="0"/>
          <a:chOff x="0" y="0"/>
          <a:chExt cx="0" cy="0"/>
        </a:xfrm>
      </p:grpSpPr>
      <p:sp>
        <p:nvSpPr>
          <p:cNvPr id="44" name="Google Shape;44;p7"/>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45" name="Google Shape;45;p7"/>
          <p:cNvSpPr/>
          <p:nvPr/>
        </p:nvSpPr>
        <p:spPr>
          <a:xfrm>
            <a:off x="-1774550" y="3619350"/>
            <a:ext cx="5300100" cy="27621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46"/>
        <p:cNvGrpSpPr/>
        <p:nvPr/>
      </p:nvGrpSpPr>
      <p:grpSpPr>
        <a:xfrm>
          <a:off x="0" y="0"/>
          <a:ext cx="0" cy="0"/>
          <a:chOff x="0" y="0"/>
          <a:chExt cx="0" cy="0"/>
        </a:xfrm>
      </p:grpSpPr>
      <p:sp>
        <p:nvSpPr>
          <p:cNvPr id="47" name="Google Shape;47;p8"/>
          <p:cNvSpPr txBox="1">
            <a:spLocks noGrp="1"/>
          </p:cNvSpPr>
          <p:nvPr>
            <p:ph type="ctrTitle"/>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48"/>
        <p:cNvGrpSpPr/>
        <p:nvPr/>
      </p:nvGrpSpPr>
      <p:grpSpPr>
        <a:xfrm>
          <a:off x="0" y="0"/>
          <a:ext cx="0" cy="0"/>
          <a:chOff x="0" y="0"/>
          <a:chExt cx="0" cy="0"/>
        </a:xfrm>
      </p:grpSpPr>
      <p:sp>
        <p:nvSpPr>
          <p:cNvPr id="49" name="Google Shape;49;p9"/>
          <p:cNvSpPr/>
          <p:nvPr/>
        </p:nvSpPr>
        <p:spPr>
          <a:xfrm rot="5400000">
            <a:off x="3056930" y="1749400"/>
            <a:ext cx="3043875" cy="2428325"/>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p:nvPr/>
        </p:nvSpPr>
        <p:spPr>
          <a:xfrm rot="5400000">
            <a:off x="6238638" y="203500"/>
            <a:ext cx="4230650" cy="2428325"/>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p:nvPr/>
        </p:nvSpPr>
        <p:spPr>
          <a:xfrm rot="5400000">
            <a:off x="-1451700" y="2830175"/>
            <a:ext cx="4230650" cy="2428325"/>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txBox="1">
            <a:spLocks noGrp="1"/>
          </p:cNvSpPr>
          <p:nvPr>
            <p:ph type="subTitle" idx="1"/>
          </p:nvPr>
        </p:nvSpPr>
        <p:spPr>
          <a:xfrm>
            <a:off x="865200" y="28070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 name="Google Shape;53;p9"/>
          <p:cNvSpPr txBox="1">
            <a:spLocks noGrp="1"/>
          </p:cNvSpPr>
          <p:nvPr>
            <p:ph type="subTitle" idx="2"/>
          </p:nvPr>
        </p:nvSpPr>
        <p:spPr>
          <a:xfrm>
            <a:off x="3669867" y="28070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4" name="Google Shape;54;p9"/>
          <p:cNvSpPr txBox="1">
            <a:spLocks noGrp="1"/>
          </p:cNvSpPr>
          <p:nvPr>
            <p:ph type="ctrTitle"/>
          </p:nvPr>
        </p:nvSpPr>
        <p:spPr>
          <a:xfrm>
            <a:off x="471467" y="254453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b="0"/>
            </a:lvl1pPr>
            <a:lvl2pPr lvl="1" algn="ctr" rtl="0">
              <a:spcBef>
                <a:spcPts val="0"/>
              </a:spcBef>
              <a:spcAft>
                <a:spcPts val="0"/>
              </a:spcAft>
              <a:buClr>
                <a:srgbClr val="000000"/>
              </a:buClr>
              <a:buSzPts val="1600"/>
              <a:buNone/>
              <a:defRPr sz="1600" b="0">
                <a:solidFill>
                  <a:srgbClr val="000000"/>
                </a:solidFill>
              </a:defRPr>
            </a:lvl2pPr>
            <a:lvl3pPr lvl="2" algn="ctr" rtl="0">
              <a:spcBef>
                <a:spcPts val="0"/>
              </a:spcBef>
              <a:spcAft>
                <a:spcPts val="0"/>
              </a:spcAft>
              <a:buClr>
                <a:srgbClr val="000000"/>
              </a:buClr>
              <a:buSzPts val="1600"/>
              <a:buNone/>
              <a:defRPr sz="1600" b="0">
                <a:solidFill>
                  <a:srgbClr val="000000"/>
                </a:solidFill>
              </a:defRPr>
            </a:lvl3pPr>
            <a:lvl4pPr lvl="3" algn="ctr" rtl="0">
              <a:spcBef>
                <a:spcPts val="0"/>
              </a:spcBef>
              <a:spcAft>
                <a:spcPts val="0"/>
              </a:spcAft>
              <a:buClr>
                <a:srgbClr val="000000"/>
              </a:buClr>
              <a:buSzPts val="1600"/>
              <a:buNone/>
              <a:defRPr sz="1600" b="0">
                <a:solidFill>
                  <a:srgbClr val="000000"/>
                </a:solidFill>
              </a:defRPr>
            </a:lvl4pPr>
            <a:lvl5pPr lvl="4" algn="ctr" rtl="0">
              <a:spcBef>
                <a:spcPts val="0"/>
              </a:spcBef>
              <a:spcAft>
                <a:spcPts val="0"/>
              </a:spcAft>
              <a:buClr>
                <a:srgbClr val="000000"/>
              </a:buClr>
              <a:buSzPts val="1600"/>
              <a:buNone/>
              <a:defRPr sz="1600" b="0">
                <a:solidFill>
                  <a:srgbClr val="000000"/>
                </a:solidFill>
              </a:defRPr>
            </a:lvl5pPr>
            <a:lvl6pPr lvl="5" algn="ctr" rtl="0">
              <a:spcBef>
                <a:spcPts val="0"/>
              </a:spcBef>
              <a:spcAft>
                <a:spcPts val="0"/>
              </a:spcAft>
              <a:buClr>
                <a:srgbClr val="000000"/>
              </a:buClr>
              <a:buSzPts val="1600"/>
              <a:buNone/>
              <a:defRPr sz="1600" b="0">
                <a:solidFill>
                  <a:srgbClr val="000000"/>
                </a:solidFill>
              </a:defRPr>
            </a:lvl6pPr>
            <a:lvl7pPr lvl="6" algn="ctr" rtl="0">
              <a:spcBef>
                <a:spcPts val="0"/>
              </a:spcBef>
              <a:spcAft>
                <a:spcPts val="0"/>
              </a:spcAft>
              <a:buClr>
                <a:srgbClr val="000000"/>
              </a:buClr>
              <a:buSzPts val="1600"/>
              <a:buNone/>
              <a:defRPr sz="1600" b="0">
                <a:solidFill>
                  <a:srgbClr val="000000"/>
                </a:solidFill>
              </a:defRPr>
            </a:lvl7pPr>
            <a:lvl8pPr lvl="7" algn="ctr" rtl="0">
              <a:spcBef>
                <a:spcPts val="0"/>
              </a:spcBef>
              <a:spcAft>
                <a:spcPts val="0"/>
              </a:spcAft>
              <a:buClr>
                <a:srgbClr val="000000"/>
              </a:buClr>
              <a:buSzPts val="1600"/>
              <a:buNone/>
              <a:defRPr sz="1600" b="0">
                <a:solidFill>
                  <a:srgbClr val="000000"/>
                </a:solidFill>
              </a:defRPr>
            </a:lvl8pPr>
            <a:lvl9pPr lvl="8" algn="ctr" rtl="0">
              <a:spcBef>
                <a:spcPts val="0"/>
              </a:spcBef>
              <a:spcAft>
                <a:spcPts val="0"/>
              </a:spcAft>
              <a:buClr>
                <a:srgbClr val="000000"/>
              </a:buClr>
              <a:buSzPts val="1600"/>
              <a:buNone/>
              <a:defRPr sz="1600" b="0">
                <a:solidFill>
                  <a:srgbClr val="000000"/>
                </a:solidFill>
              </a:defRPr>
            </a:lvl9pPr>
          </a:lstStyle>
          <a:p>
            <a:endParaRPr/>
          </a:p>
        </p:txBody>
      </p:sp>
      <p:sp>
        <p:nvSpPr>
          <p:cNvPr id="55" name="Google Shape;55;p9"/>
          <p:cNvSpPr txBox="1">
            <a:spLocks noGrp="1"/>
          </p:cNvSpPr>
          <p:nvPr>
            <p:ph type="ctrTitle" idx="3"/>
          </p:nvPr>
        </p:nvSpPr>
        <p:spPr>
          <a:xfrm>
            <a:off x="3269217" y="254453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b="0"/>
            </a:lvl1pPr>
            <a:lvl2pPr lvl="1" algn="ctr" rtl="0">
              <a:spcBef>
                <a:spcPts val="0"/>
              </a:spcBef>
              <a:spcAft>
                <a:spcPts val="0"/>
              </a:spcAft>
              <a:buClr>
                <a:srgbClr val="000000"/>
              </a:buClr>
              <a:buSzPts val="1600"/>
              <a:buNone/>
              <a:defRPr sz="1600" b="0">
                <a:solidFill>
                  <a:srgbClr val="000000"/>
                </a:solidFill>
              </a:defRPr>
            </a:lvl2pPr>
            <a:lvl3pPr lvl="2" algn="ctr" rtl="0">
              <a:spcBef>
                <a:spcPts val="0"/>
              </a:spcBef>
              <a:spcAft>
                <a:spcPts val="0"/>
              </a:spcAft>
              <a:buClr>
                <a:srgbClr val="000000"/>
              </a:buClr>
              <a:buSzPts val="1600"/>
              <a:buNone/>
              <a:defRPr sz="1600" b="0">
                <a:solidFill>
                  <a:srgbClr val="000000"/>
                </a:solidFill>
              </a:defRPr>
            </a:lvl3pPr>
            <a:lvl4pPr lvl="3" algn="ctr" rtl="0">
              <a:spcBef>
                <a:spcPts val="0"/>
              </a:spcBef>
              <a:spcAft>
                <a:spcPts val="0"/>
              </a:spcAft>
              <a:buClr>
                <a:srgbClr val="000000"/>
              </a:buClr>
              <a:buSzPts val="1600"/>
              <a:buNone/>
              <a:defRPr sz="1600" b="0">
                <a:solidFill>
                  <a:srgbClr val="000000"/>
                </a:solidFill>
              </a:defRPr>
            </a:lvl4pPr>
            <a:lvl5pPr lvl="4" algn="ctr" rtl="0">
              <a:spcBef>
                <a:spcPts val="0"/>
              </a:spcBef>
              <a:spcAft>
                <a:spcPts val="0"/>
              </a:spcAft>
              <a:buClr>
                <a:srgbClr val="000000"/>
              </a:buClr>
              <a:buSzPts val="1600"/>
              <a:buNone/>
              <a:defRPr sz="1600" b="0">
                <a:solidFill>
                  <a:srgbClr val="000000"/>
                </a:solidFill>
              </a:defRPr>
            </a:lvl5pPr>
            <a:lvl6pPr lvl="5" algn="ctr" rtl="0">
              <a:spcBef>
                <a:spcPts val="0"/>
              </a:spcBef>
              <a:spcAft>
                <a:spcPts val="0"/>
              </a:spcAft>
              <a:buClr>
                <a:srgbClr val="000000"/>
              </a:buClr>
              <a:buSzPts val="1600"/>
              <a:buNone/>
              <a:defRPr sz="1600" b="0">
                <a:solidFill>
                  <a:srgbClr val="000000"/>
                </a:solidFill>
              </a:defRPr>
            </a:lvl6pPr>
            <a:lvl7pPr lvl="6" algn="ctr" rtl="0">
              <a:spcBef>
                <a:spcPts val="0"/>
              </a:spcBef>
              <a:spcAft>
                <a:spcPts val="0"/>
              </a:spcAft>
              <a:buClr>
                <a:srgbClr val="000000"/>
              </a:buClr>
              <a:buSzPts val="1600"/>
              <a:buNone/>
              <a:defRPr sz="1600" b="0">
                <a:solidFill>
                  <a:srgbClr val="000000"/>
                </a:solidFill>
              </a:defRPr>
            </a:lvl7pPr>
            <a:lvl8pPr lvl="7" algn="ctr" rtl="0">
              <a:spcBef>
                <a:spcPts val="0"/>
              </a:spcBef>
              <a:spcAft>
                <a:spcPts val="0"/>
              </a:spcAft>
              <a:buClr>
                <a:srgbClr val="000000"/>
              </a:buClr>
              <a:buSzPts val="1600"/>
              <a:buNone/>
              <a:defRPr sz="1600" b="0">
                <a:solidFill>
                  <a:srgbClr val="000000"/>
                </a:solidFill>
              </a:defRPr>
            </a:lvl8pPr>
            <a:lvl9pPr lvl="8" algn="ctr" rtl="0">
              <a:spcBef>
                <a:spcPts val="0"/>
              </a:spcBef>
              <a:spcAft>
                <a:spcPts val="0"/>
              </a:spcAft>
              <a:buClr>
                <a:srgbClr val="000000"/>
              </a:buClr>
              <a:buSzPts val="1600"/>
              <a:buNone/>
              <a:defRPr sz="1600" b="0">
                <a:solidFill>
                  <a:srgbClr val="000000"/>
                </a:solidFill>
              </a:defRPr>
            </a:lvl9pPr>
          </a:lstStyle>
          <a:p>
            <a:endParaRPr/>
          </a:p>
        </p:txBody>
      </p:sp>
      <p:sp>
        <p:nvSpPr>
          <p:cNvPr id="56" name="Google Shape;56;p9"/>
          <p:cNvSpPr txBox="1">
            <a:spLocks noGrp="1"/>
          </p:cNvSpPr>
          <p:nvPr>
            <p:ph type="subTitle" idx="4"/>
          </p:nvPr>
        </p:nvSpPr>
        <p:spPr>
          <a:xfrm>
            <a:off x="6460750" y="28070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200">
                <a:solidFill>
                  <a:schemeClr val="dk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7" name="Google Shape;57;p9"/>
          <p:cNvSpPr txBox="1">
            <a:spLocks noGrp="1"/>
          </p:cNvSpPr>
          <p:nvPr>
            <p:ph type="ctrTitle" idx="5"/>
          </p:nvPr>
        </p:nvSpPr>
        <p:spPr>
          <a:xfrm>
            <a:off x="6066967" y="254453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b="0"/>
            </a:lvl1pPr>
            <a:lvl2pPr lvl="1" algn="ctr" rtl="0">
              <a:spcBef>
                <a:spcPts val="0"/>
              </a:spcBef>
              <a:spcAft>
                <a:spcPts val="0"/>
              </a:spcAft>
              <a:buClr>
                <a:srgbClr val="000000"/>
              </a:buClr>
              <a:buSzPts val="1600"/>
              <a:buNone/>
              <a:defRPr sz="1600" b="0">
                <a:solidFill>
                  <a:srgbClr val="000000"/>
                </a:solidFill>
              </a:defRPr>
            </a:lvl2pPr>
            <a:lvl3pPr lvl="2" algn="ctr" rtl="0">
              <a:spcBef>
                <a:spcPts val="0"/>
              </a:spcBef>
              <a:spcAft>
                <a:spcPts val="0"/>
              </a:spcAft>
              <a:buClr>
                <a:srgbClr val="000000"/>
              </a:buClr>
              <a:buSzPts val="1600"/>
              <a:buNone/>
              <a:defRPr sz="1600" b="0">
                <a:solidFill>
                  <a:srgbClr val="000000"/>
                </a:solidFill>
              </a:defRPr>
            </a:lvl3pPr>
            <a:lvl4pPr lvl="3" algn="ctr" rtl="0">
              <a:spcBef>
                <a:spcPts val="0"/>
              </a:spcBef>
              <a:spcAft>
                <a:spcPts val="0"/>
              </a:spcAft>
              <a:buClr>
                <a:srgbClr val="000000"/>
              </a:buClr>
              <a:buSzPts val="1600"/>
              <a:buNone/>
              <a:defRPr sz="1600" b="0">
                <a:solidFill>
                  <a:srgbClr val="000000"/>
                </a:solidFill>
              </a:defRPr>
            </a:lvl4pPr>
            <a:lvl5pPr lvl="4" algn="ctr" rtl="0">
              <a:spcBef>
                <a:spcPts val="0"/>
              </a:spcBef>
              <a:spcAft>
                <a:spcPts val="0"/>
              </a:spcAft>
              <a:buClr>
                <a:srgbClr val="000000"/>
              </a:buClr>
              <a:buSzPts val="1600"/>
              <a:buNone/>
              <a:defRPr sz="1600" b="0">
                <a:solidFill>
                  <a:srgbClr val="000000"/>
                </a:solidFill>
              </a:defRPr>
            </a:lvl5pPr>
            <a:lvl6pPr lvl="5" algn="ctr" rtl="0">
              <a:spcBef>
                <a:spcPts val="0"/>
              </a:spcBef>
              <a:spcAft>
                <a:spcPts val="0"/>
              </a:spcAft>
              <a:buClr>
                <a:srgbClr val="000000"/>
              </a:buClr>
              <a:buSzPts val="1600"/>
              <a:buNone/>
              <a:defRPr sz="1600" b="0">
                <a:solidFill>
                  <a:srgbClr val="000000"/>
                </a:solidFill>
              </a:defRPr>
            </a:lvl6pPr>
            <a:lvl7pPr lvl="6" algn="ctr" rtl="0">
              <a:spcBef>
                <a:spcPts val="0"/>
              </a:spcBef>
              <a:spcAft>
                <a:spcPts val="0"/>
              </a:spcAft>
              <a:buClr>
                <a:srgbClr val="000000"/>
              </a:buClr>
              <a:buSzPts val="1600"/>
              <a:buNone/>
              <a:defRPr sz="1600" b="0">
                <a:solidFill>
                  <a:srgbClr val="000000"/>
                </a:solidFill>
              </a:defRPr>
            </a:lvl7pPr>
            <a:lvl8pPr lvl="7" algn="ctr" rtl="0">
              <a:spcBef>
                <a:spcPts val="0"/>
              </a:spcBef>
              <a:spcAft>
                <a:spcPts val="0"/>
              </a:spcAft>
              <a:buClr>
                <a:srgbClr val="000000"/>
              </a:buClr>
              <a:buSzPts val="1600"/>
              <a:buNone/>
              <a:defRPr sz="1600" b="0">
                <a:solidFill>
                  <a:srgbClr val="000000"/>
                </a:solidFill>
              </a:defRPr>
            </a:lvl8pPr>
            <a:lvl9pPr lvl="8" algn="ctr" rtl="0">
              <a:spcBef>
                <a:spcPts val="0"/>
              </a:spcBef>
              <a:spcAft>
                <a:spcPts val="0"/>
              </a:spcAft>
              <a:buClr>
                <a:srgbClr val="000000"/>
              </a:buClr>
              <a:buSzPts val="1600"/>
              <a:buNone/>
              <a:defRPr sz="1600" b="0">
                <a:solidFill>
                  <a:srgbClr val="000000"/>
                </a:solidFill>
              </a:defRPr>
            </a:lvl9pPr>
          </a:lstStyle>
          <a:p>
            <a:endParaRPr/>
          </a:p>
        </p:txBody>
      </p:sp>
      <p:sp>
        <p:nvSpPr>
          <p:cNvPr id="58" name="Google Shape;58;p9"/>
          <p:cNvSpPr txBox="1">
            <a:spLocks noGrp="1"/>
          </p:cNvSpPr>
          <p:nvPr>
            <p:ph type="ctrTitle" idx="6"/>
          </p:nvPr>
        </p:nvSpPr>
        <p:spPr>
          <a:xfrm>
            <a:off x="610477" y="371745"/>
            <a:ext cx="2558400" cy="946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800"/>
              <a:buNone/>
              <a:defRPr sz="22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59"/>
        <p:cNvGrpSpPr/>
        <p:nvPr/>
      </p:nvGrpSpPr>
      <p:grpSpPr>
        <a:xfrm>
          <a:off x="0" y="0"/>
          <a:ext cx="0" cy="0"/>
          <a:chOff x="0" y="0"/>
          <a:chExt cx="0" cy="0"/>
        </a:xfrm>
      </p:grpSpPr>
      <p:sp>
        <p:nvSpPr>
          <p:cNvPr id="60" name="Google Shape;60;p10"/>
          <p:cNvSpPr/>
          <p:nvPr/>
        </p:nvSpPr>
        <p:spPr>
          <a:xfrm>
            <a:off x="5179831" y="-673306"/>
            <a:ext cx="4430900" cy="2580625"/>
          </a:xfrm>
          <a:prstGeom prst="flowChartPreparation">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txBox="1">
            <a:spLocks noGrp="1"/>
          </p:cNvSpPr>
          <p:nvPr>
            <p:ph type="subTitle" idx="1"/>
          </p:nvPr>
        </p:nvSpPr>
        <p:spPr>
          <a:xfrm>
            <a:off x="4767706" y="641536"/>
            <a:ext cx="3156000" cy="631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solidFill>
                  <a:schemeClr val="dk1"/>
                </a:solidFill>
                <a:latin typeface="Abel"/>
                <a:ea typeface="Abel"/>
                <a:cs typeface="Abel"/>
                <a:sym typeface="Abel"/>
              </a:defRPr>
            </a:lvl1pPr>
            <a:lvl2pPr lvl="1" algn="r" rtl="0">
              <a:spcBef>
                <a:spcPts val="1600"/>
              </a:spcBef>
              <a:spcAft>
                <a:spcPts val="0"/>
              </a:spcAft>
              <a:buNone/>
              <a:defRPr>
                <a:solidFill>
                  <a:schemeClr val="dk1"/>
                </a:solidFill>
                <a:latin typeface="Abel"/>
                <a:ea typeface="Abel"/>
                <a:cs typeface="Abel"/>
                <a:sym typeface="Abel"/>
              </a:defRPr>
            </a:lvl2pPr>
            <a:lvl3pPr lvl="2" algn="r" rtl="0">
              <a:spcBef>
                <a:spcPts val="1600"/>
              </a:spcBef>
              <a:spcAft>
                <a:spcPts val="0"/>
              </a:spcAft>
              <a:buNone/>
              <a:defRPr>
                <a:solidFill>
                  <a:schemeClr val="dk1"/>
                </a:solidFill>
                <a:latin typeface="Abel"/>
                <a:ea typeface="Abel"/>
                <a:cs typeface="Abel"/>
                <a:sym typeface="Abel"/>
              </a:defRPr>
            </a:lvl3pPr>
            <a:lvl4pPr lvl="3" algn="r" rtl="0">
              <a:spcBef>
                <a:spcPts val="1600"/>
              </a:spcBef>
              <a:spcAft>
                <a:spcPts val="0"/>
              </a:spcAft>
              <a:buNone/>
              <a:defRPr>
                <a:solidFill>
                  <a:schemeClr val="dk1"/>
                </a:solidFill>
                <a:latin typeface="Abel"/>
                <a:ea typeface="Abel"/>
                <a:cs typeface="Abel"/>
                <a:sym typeface="Abel"/>
              </a:defRPr>
            </a:lvl4pPr>
            <a:lvl5pPr lvl="4" algn="r" rtl="0">
              <a:spcBef>
                <a:spcPts val="1600"/>
              </a:spcBef>
              <a:spcAft>
                <a:spcPts val="0"/>
              </a:spcAft>
              <a:buNone/>
              <a:defRPr>
                <a:solidFill>
                  <a:schemeClr val="dk1"/>
                </a:solidFill>
                <a:latin typeface="Abel"/>
                <a:ea typeface="Abel"/>
                <a:cs typeface="Abel"/>
                <a:sym typeface="Abel"/>
              </a:defRPr>
            </a:lvl5pPr>
            <a:lvl6pPr lvl="5" algn="r" rtl="0">
              <a:spcBef>
                <a:spcPts val="1600"/>
              </a:spcBef>
              <a:spcAft>
                <a:spcPts val="0"/>
              </a:spcAft>
              <a:buNone/>
              <a:defRPr>
                <a:solidFill>
                  <a:schemeClr val="dk1"/>
                </a:solidFill>
                <a:latin typeface="Abel"/>
                <a:ea typeface="Abel"/>
                <a:cs typeface="Abel"/>
                <a:sym typeface="Abel"/>
              </a:defRPr>
            </a:lvl6pPr>
            <a:lvl7pPr lvl="6" algn="r" rtl="0">
              <a:spcBef>
                <a:spcPts val="1600"/>
              </a:spcBef>
              <a:spcAft>
                <a:spcPts val="0"/>
              </a:spcAft>
              <a:buNone/>
              <a:defRPr>
                <a:solidFill>
                  <a:schemeClr val="dk1"/>
                </a:solidFill>
                <a:latin typeface="Abel"/>
                <a:ea typeface="Abel"/>
                <a:cs typeface="Abel"/>
                <a:sym typeface="Abel"/>
              </a:defRPr>
            </a:lvl7pPr>
            <a:lvl8pPr lvl="7" algn="r" rtl="0">
              <a:spcBef>
                <a:spcPts val="1600"/>
              </a:spcBef>
              <a:spcAft>
                <a:spcPts val="0"/>
              </a:spcAft>
              <a:buNone/>
              <a:defRPr>
                <a:solidFill>
                  <a:schemeClr val="dk1"/>
                </a:solidFill>
                <a:latin typeface="Abel"/>
                <a:ea typeface="Abel"/>
                <a:cs typeface="Abel"/>
                <a:sym typeface="Abel"/>
              </a:defRPr>
            </a:lvl8pPr>
            <a:lvl9pPr lvl="8" algn="r" rtl="0">
              <a:spcBef>
                <a:spcPts val="1600"/>
              </a:spcBef>
              <a:spcAft>
                <a:spcPts val="1600"/>
              </a:spcAft>
              <a:buNone/>
              <a:defRPr>
                <a:solidFill>
                  <a:schemeClr val="dk1"/>
                </a:solidFill>
                <a:latin typeface="Abel"/>
                <a:ea typeface="Abel"/>
                <a:cs typeface="Abel"/>
                <a:sym typeface="Abel"/>
              </a:defRPr>
            </a:lvl9pPr>
          </a:lstStyle>
          <a:p>
            <a:endParaRPr/>
          </a:p>
        </p:txBody>
      </p:sp>
      <p:sp>
        <p:nvSpPr>
          <p:cNvPr id="62" name="Google Shape;62;p10"/>
          <p:cNvSpPr txBox="1">
            <a:spLocks noGrp="1"/>
          </p:cNvSpPr>
          <p:nvPr>
            <p:ph type="subTitle" idx="2"/>
          </p:nvPr>
        </p:nvSpPr>
        <p:spPr>
          <a:xfrm>
            <a:off x="6102706" y="1461846"/>
            <a:ext cx="1821000" cy="213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200">
                <a:solidFill>
                  <a:schemeClr val="dk1"/>
                </a:solidFill>
              </a:defRPr>
            </a:lvl1pPr>
            <a:lvl2pPr lvl="1" rtl="0">
              <a:spcBef>
                <a:spcPts val="1600"/>
              </a:spcBef>
              <a:spcAft>
                <a:spcPts val="0"/>
              </a:spcAft>
              <a:buNone/>
              <a:defRPr sz="1200">
                <a:solidFill>
                  <a:schemeClr val="dk1"/>
                </a:solidFill>
              </a:defRPr>
            </a:lvl2pPr>
            <a:lvl3pPr lvl="2" rtl="0">
              <a:spcBef>
                <a:spcPts val="1600"/>
              </a:spcBef>
              <a:spcAft>
                <a:spcPts val="0"/>
              </a:spcAft>
              <a:buNone/>
              <a:defRPr sz="1200">
                <a:solidFill>
                  <a:schemeClr val="dk1"/>
                </a:solidFill>
              </a:defRPr>
            </a:lvl3pPr>
            <a:lvl4pPr lvl="3" rtl="0">
              <a:spcBef>
                <a:spcPts val="1600"/>
              </a:spcBef>
              <a:spcAft>
                <a:spcPts val="0"/>
              </a:spcAft>
              <a:buNone/>
              <a:defRPr sz="1200">
                <a:solidFill>
                  <a:schemeClr val="dk1"/>
                </a:solidFill>
              </a:defRPr>
            </a:lvl4pPr>
            <a:lvl5pPr lvl="4" rtl="0">
              <a:spcBef>
                <a:spcPts val="1600"/>
              </a:spcBef>
              <a:spcAft>
                <a:spcPts val="0"/>
              </a:spcAft>
              <a:buNone/>
              <a:defRPr sz="1200">
                <a:solidFill>
                  <a:schemeClr val="dk1"/>
                </a:solidFill>
              </a:defRPr>
            </a:lvl5pPr>
            <a:lvl6pPr lvl="5" rtl="0">
              <a:spcBef>
                <a:spcPts val="1600"/>
              </a:spcBef>
              <a:spcAft>
                <a:spcPts val="0"/>
              </a:spcAft>
              <a:buNone/>
              <a:defRPr sz="1200">
                <a:solidFill>
                  <a:schemeClr val="dk1"/>
                </a:solidFill>
              </a:defRPr>
            </a:lvl6pPr>
            <a:lvl7pPr lvl="6" rtl="0">
              <a:spcBef>
                <a:spcPts val="1600"/>
              </a:spcBef>
              <a:spcAft>
                <a:spcPts val="0"/>
              </a:spcAft>
              <a:buNone/>
              <a:defRPr sz="1200">
                <a:solidFill>
                  <a:schemeClr val="dk1"/>
                </a:solidFill>
              </a:defRPr>
            </a:lvl7pPr>
            <a:lvl8pPr lvl="7" rtl="0">
              <a:spcBef>
                <a:spcPts val="1600"/>
              </a:spcBef>
              <a:spcAft>
                <a:spcPts val="0"/>
              </a:spcAft>
              <a:buNone/>
              <a:defRPr sz="1200">
                <a:solidFill>
                  <a:schemeClr val="dk1"/>
                </a:solidFill>
              </a:defRPr>
            </a:lvl8pPr>
            <a:lvl9pPr lvl="8" rtl="0">
              <a:spcBef>
                <a:spcPts val="1600"/>
              </a:spcBef>
              <a:spcAft>
                <a:spcPts val="1600"/>
              </a:spcAft>
              <a:buNone/>
              <a:defRPr sz="12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Abel"/>
              <a:buNone/>
              <a:defRPr sz="2800" b="1">
                <a:solidFill>
                  <a:schemeClr val="dk1"/>
                </a:solidFill>
                <a:latin typeface="Abel"/>
                <a:ea typeface="Abel"/>
                <a:cs typeface="Abel"/>
                <a:sym typeface="Abel"/>
              </a:defRPr>
            </a:lvl1pPr>
            <a:lvl2pPr lvl="1">
              <a:spcBef>
                <a:spcPts val="0"/>
              </a:spcBef>
              <a:spcAft>
                <a:spcPts val="0"/>
              </a:spcAft>
              <a:buClr>
                <a:schemeClr val="dk1"/>
              </a:buClr>
              <a:buSzPts val="2800"/>
              <a:buFont typeface="Abel"/>
              <a:buNone/>
              <a:defRPr sz="2800" b="1">
                <a:solidFill>
                  <a:schemeClr val="dk1"/>
                </a:solidFill>
                <a:latin typeface="Abel"/>
                <a:ea typeface="Abel"/>
                <a:cs typeface="Abel"/>
                <a:sym typeface="Abel"/>
              </a:defRPr>
            </a:lvl2pPr>
            <a:lvl3pPr lvl="2">
              <a:spcBef>
                <a:spcPts val="0"/>
              </a:spcBef>
              <a:spcAft>
                <a:spcPts val="0"/>
              </a:spcAft>
              <a:buClr>
                <a:schemeClr val="dk1"/>
              </a:buClr>
              <a:buSzPts val="2800"/>
              <a:buFont typeface="Abel"/>
              <a:buNone/>
              <a:defRPr sz="2800" b="1">
                <a:solidFill>
                  <a:schemeClr val="dk1"/>
                </a:solidFill>
                <a:latin typeface="Abel"/>
                <a:ea typeface="Abel"/>
                <a:cs typeface="Abel"/>
                <a:sym typeface="Abel"/>
              </a:defRPr>
            </a:lvl3pPr>
            <a:lvl4pPr lvl="3">
              <a:spcBef>
                <a:spcPts val="0"/>
              </a:spcBef>
              <a:spcAft>
                <a:spcPts val="0"/>
              </a:spcAft>
              <a:buClr>
                <a:schemeClr val="dk1"/>
              </a:buClr>
              <a:buSzPts val="2800"/>
              <a:buFont typeface="Abel"/>
              <a:buNone/>
              <a:defRPr sz="2800" b="1">
                <a:solidFill>
                  <a:schemeClr val="dk1"/>
                </a:solidFill>
                <a:latin typeface="Abel"/>
                <a:ea typeface="Abel"/>
                <a:cs typeface="Abel"/>
                <a:sym typeface="Abel"/>
              </a:defRPr>
            </a:lvl4pPr>
            <a:lvl5pPr lvl="4">
              <a:spcBef>
                <a:spcPts val="0"/>
              </a:spcBef>
              <a:spcAft>
                <a:spcPts val="0"/>
              </a:spcAft>
              <a:buClr>
                <a:schemeClr val="dk1"/>
              </a:buClr>
              <a:buSzPts val="2800"/>
              <a:buFont typeface="Abel"/>
              <a:buNone/>
              <a:defRPr sz="2800" b="1">
                <a:solidFill>
                  <a:schemeClr val="dk1"/>
                </a:solidFill>
                <a:latin typeface="Abel"/>
                <a:ea typeface="Abel"/>
                <a:cs typeface="Abel"/>
                <a:sym typeface="Abel"/>
              </a:defRPr>
            </a:lvl5pPr>
            <a:lvl6pPr lvl="5">
              <a:spcBef>
                <a:spcPts val="0"/>
              </a:spcBef>
              <a:spcAft>
                <a:spcPts val="0"/>
              </a:spcAft>
              <a:buClr>
                <a:schemeClr val="dk1"/>
              </a:buClr>
              <a:buSzPts val="2800"/>
              <a:buFont typeface="Abel"/>
              <a:buNone/>
              <a:defRPr sz="2800" b="1">
                <a:solidFill>
                  <a:schemeClr val="dk1"/>
                </a:solidFill>
                <a:latin typeface="Abel"/>
                <a:ea typeface="Abel"/>
                <a:cs typeface="Abel"/>
                <a:sym typeface="Abel"/>
              </a:defRPr>
            </a:lvl6pPr>
            <a:lvl7pPr lvl="6">
              <a:spcBef>
                <a:spcPts val="0"/>
              </a:spcBef>
              <a:spcAft>
                <a:spcPts val="0"/>
              </a:spcAft>
              <a:buClr>
                <a:schemeClr val="dk1"/>
              </a:buClr>
              <a:buSzPts val="2800"/>
              <a:buFont typeface="Abel"/>
              <a:buNone/>
              <a:defRPr sz="2800" b="1">
                <a:solidFill>
                  <a:schemeClr val="dk1"/>
                </a:solidFill>
                <a:latin typeface="Abel"/>
                <a:ea typeface="Abel"/>
                <a:cs typeface="Abel"/>
                <a:sym typeface="Abel"/>
              </a:defRPr>
            </a:lvl7pPr>
            <a:lvl8pPr lvl="7">
              <a:spcBef>
                <a:spcPts val="0"/>
              </a:spcBef>
              <a:spcAft>
                <a:spcPts val="0"/>
              </a:spcAft>
              <a:buClr>
                <a:schemeClr val="dk1"/>
              </a:buClr>
              <a:buSzPts val="2800"/>
              <a:buFont typeface="Abel"/>
              <a:buNone/>
              <a:defRPr sz="2800" b="1">
                <a:solidFill>
                  <a:schemeClr val="dk1"/>
                </a:solidFill>
                <a:latin typeface="Abel"/>
                <a:ea typeface="Abel"/>
                <a:cs typeface="Abel"/>
                <a:sym typeface="Abel"/>
              </a:defRPr>
            </a:lvl8pPr>
            <a:lvl9pPr lvl="8">
              <a:spcBef>
                <a:spcPts val="0"/>
              </a:spcBef>
              <a:spcAft>
                <a:spcPts val="0"/>
              </a:spcAft>
              <a:buClr>
                <a:schemeClr val="dk1"/>
              </a:buClr>
              <a:buSzPts val="2800"/>
              <a:buFont typeface="Abel"/>
              <a:buNone/>
              <a:defRPr sz="2800" b="1">
                <a:solidFill>
                  <a:schemeClr val="dk1"/>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Light"/>
              <a:buChar char="●"/>
              <a:defRPr sz="1800">
                <a:solidFill>
                  <a:schemeClr val="dk1"/>
                </a:solidFill>
                <a:latin typeface="Open Sans Light"/>
                <a:ea typeface="Open Sans Light"/>
                <a:cs typeface="Open Sans Light"/>
                <a:sym typeface="Open Sans Light"/>
              </a:defRPr>
            </a:lvl1pPr>
            <a:lvl2pPr marL="914400" lvl="1"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2pPr>
            <a:lvl3pPr marL="1371600" lvl="2"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3pPr>
            <a:lvl4pPr marL="1828800" lvl="3"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4pPr>
            <a:lvl5pPr marL="2286000" lvl="4"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5pPr>
            <a:lvl6pPr marL="2743200" lvl="5"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6pPr>
            <a:lvl7pPr marL="3200400" lvl="6"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7pPr>
            <a:lvl8pPr marL="3657600" lvl="7" indent="-3175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8pPr>
            <a:lvl9pPr marL="4114800" lvl="8" indent="-317500">
              <a:lnSpc>
                <a:spcPct val="115000"/>
              </a:lnSpc>
              <a:spcBef>
                <a:spcPts val="1600"/>
              </a:spcBef>
              <a:spcAft>
                <a:spcPts val="160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8"/>
          <p:cNvSpPr txBox="1">
            <a:spLocks noGrp="1"/>
          </p:cNvSpPr>
          <p:nvPr>
            <p:ph type="ctrTitle"/>
          </p:nvPr>
        </p:nvSpPr>
        <p:spPr>
          <a:xfrm>
            <a:off x="4391781" y="482025"/>
            <a:ext cx="3961200" cy="1782300"/>
          </a:xfrm>
          <a:prstGeom prst="rect">
            <a:avLst/>
          </a:prstGeom>
        </p:spPr>
        <p:txBody>
          <a:bodyPr spcFirstLastPara="1" wrap="square" lIns="91425" tIns="91425" rIns="136650" bIns="91425" anchor="b" anchorCtr="0">
            <a:noAutofit/>
          </a:bodyPr>
          <a:lstStyle/>
          <a:p>
            <a:pPr marL="0" lvl="0" indent="0" algn="r" rtl="0">
              <a:spcBef>
                <a:spcPts val="0"/>
              </a:spcBef>
              <a:spcAft>
                <a:spcPts val="0"/>
              </a:spcAft>
              <a:buNone/>
            </a:pPr>
            <a:r>
              <a:rPr lang="en">
                <a:solidFill>
                  <a:schemeClr val="accent6"/>
                </a:solidFill>
              </a:rPr>
              <a:t>ENVIRONMENT SETUP</a:t>
            </a:r>
            <a:endParaRPr>
              <a:solidFill>
                <a:schemeClr val="accent6"/>
              </a:solidFill>
            </a:endParaRPr>
          </a:p>
        </p:txBody>
      </p:sp>
      <p:cxnSp>
        <p:nvCxnSpPr>
          <p:cNvPr id="147" name="Google Shape;147;p28"/>
          <p:cNvCxnSpPr/>
          <p:nvPr/>
        </p:nvCxnSpPr>
        <p:spPr>
          <a:xfrm>
            <a:off x="8135150" y="-47075"/>
            <a:ext cx="0" cy="785700"/>
          </a:xfrm>
          <a:prstGeom prst="straightConnector1">
            <a:avLst/>
          </a:prstGeom>
          <a:noFill/>
          <a:ln w="19050" cap="flat" cmpd="sng">
            <a:solidFill>
              <a:schemeClr val="accent1"/>
            </a:solidFill>
            <a:prstDash val="solid"/>
            <a:round/>
            <a:headEnd type="none" w="med" len="med"/>
            <a:tailEnd type="none" w="med" len="med"/>
          </a:ln>
        </p:spPr>
      </p:cxnSp>
      <p:pic>
        <p:nvPicPr>
          <p:cNvPr id="148" name="Google Shape;148;p28"/>
          <p:cNvPicPr preferRelativeResize="0"/>
          <p:nvPr/>
        </p:nvPicPr>
        <p:blipFill rotWithShape="1">
          <a:blip r:embed="rId3">
            <a:alphaModFix/>
          </a:blip>
          <a:srcRect/>
          <a:stretch/>
        </p:blipFill>
        <p:spPr>
          <a:xfrm>
            <a:off x="59475" y="59425"/>
            <a:ext cx="785700" cy="785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1"/>
        <p:cNvGrpSpPr/>
        <p:nvPr/>
      </p:nvGrpSpPr>
      <p:grpSpPr>
        <a:xfrm>
          <a:off x="0" y="0"/>
          <a:ext cx="0" cy="0"/>
          <a:chOff x="0" y="0"/>
          <a:chExt cx="0" cy="0"/>
        </a:xfrm>
      </p:grpSpPr>
      <p:sp>
        <p:nvSpPr>
          <p:cNvPr id="262" name="Google Shape;262;p37"/>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a:spLocks noGrp="1"/>
          </p:cNvSpPr>
          <p:nvPr>
            <p:ph type="ctrTitle"/>
          </p:nvPr>
        </p:nvSpPr>
        <p:spPr>
          <a:xfrm>
            <a:off x="610475" y="303475"/>
            <a:ext cx="28932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VS CODE INSTALLATION</a:t>
            </a:r>
            <a:endParaRPr sz="3000"/>
          </a:p>
        </p:txBody>
      </p:sp>
      <p:cxnSp>
        <p:nvCxnSpPr>
          <p:cNvPr id="264" name="Google Shape;264;p37"/>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65" name="Google Shape;265;p37"/>
          <p:cNvSpPr txBox="1"/>
          <p:nvPr/>
        </p:nvSpPr>
        <p:spPr>
          <a:xfrm>
            <a:off x="606300" y="953875"/>
            <a:ext cx="7931400" cy="1139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Visual Studio Code is an Integrated Development Environment made by Microsoft for Windows, Linux and macOS. Features include support for debugging, syntax highlighting, intelligent code completion, snippets, code refactoring, and embedded Git.</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66" name="Google Shape;266;p37"/>
          <p:cNvSpPr txBox="1"/>
          <p:nvPr/>
        </p:nvSpPr>
        <p:spPr>
          <a:xfrm>
            <a:off x="542200" y="2146500"/>
            <a:ext cx="7430700" cy="1385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Visual Studio Code is Code editor optimized for building and debugging modern web and cloud application.</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Download the Visual Studio Code Installer for Windows by using the following link</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67" name="Google Shape;267;p37"/>
          <p:cNvSpPr txBox="1"/>
          <p:nvPr/>
        </p:nvSpPr>
        <p:spPr>
          <a:xfrm>
            <a:off x="898975" y="3436575"/>
            <a:ext cx="55635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073763"/>
                </a:solidFill>
                <a:latin typeface="Ovo"/>
                <a:ea typeface="Ovo"/>
                <a:cs typeface="Ovo"/>
                <a:sym typeface="Ovo"/>
              </a:rPr>
              <a:t>https://code.visualstudio.com/docs?dv=win</a:t>
            </a:r>
            <a:endParaRPr sz="1600">
              <a:solidFill>
                <a:srgbClr val="073763"/>
              </a:solidFill>
              <a:latin typeface="Ovo"/>
              <a:ea typeface="Ovo"/>
              <a:cs typeface="Ovo"/>
              <a:sym typeface="Ov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1"/>
        <p:cNvGrpSpPr/>
        <p:nvPr/>
      </p:nvGrpSpPr>
      <p:grpSpPr>
        <a:xfrm>
          <a:off x="0" y="0"/>
          <a:ext cx="0" cy="0"/>
          <a:chOff x="0" y="0"/>
          <a:chExt cx="0" cy="0"/>
        </a:xfrm>
      </p:grpSpPr>
      <p:sp>
        <p:nvSpPr>
          <p:cNvPr id="272" name="Google Shape;272;p38"/>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8"/>
          <p:cNvSpPr txBox="1">
            <a:spLocks noGrp="1"/>
          </p:cNvSpPr>
          <p:nvPr>
            <p:ph type="ctrTitle"/>
          </p:nvPr>
        </p:nvSpPr>
        <p:spPr>
          <a:xfrm>
            <a:off x="56900" y="3034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IMPLEMENTATION OF NODE JS AND EXPRESS</a:t>
            </a:r>
            <a:r>
              <a:rPr lang="en" sz="1800"/>
              <a:t> </a:t>
            </a:r>
            <a:endParaRPr sz="1400"/>
          </a:p>
          <a:p>
            <a:pPr marL="0" lvl="0" indent="0" algn="r" rtl="0">
              <a:spcBef>
                <a:spcPts val="0"/>
              </a:spcBef>
              <a:spcAft>
                <a:spcPts val="0"/>
              </a:spcAft>
              <a:buNone/>
            </a:pPr>
            <a:endParaRPr sz="2400"/>
          </a:p>
        </p:txBody>
      </p:sp>
      <p:cxnSp>
        <p:nvCxnSpPr>
          <p:cNvPr id="274" name="Google Shape;274;p38"/>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75" name="Google Shape;275;p38"/>
          <p:cNvSpPr txBox="1"/>
          <p:nvPr/>
        </p:nvSpPr>
        <p:spPr>
          <a:xfrm>
            <a:off x="511000" y="953875"/>
            <a:ext cx="7726500" cy="43713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First, we create a folder</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Next, we initialize the Node.js App with a package.json file:</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We need to install necessary modules: express, mongoose, body-parser.</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p:txBody>
      </p:sp>
      <p:pic>
        <p:nvPicPr>
          <p:cNvPr id="276" name="Google Shape;276;p38"/>
          <p:cNvPicPr preferRelativeResize="0"/>
          <p:nvPr/>
        </p:nvPicPr>
        <p:blipFill>
          <a:blip r:embed="rId3">
            <a:alphaModFix/>
          </a:blip>
          <a:stretch>
            <a:fillRect/>
          </a:stretch>
        </p:blipFill>
        <p:spPr>
          <a:xfrm>
            <a:off x="994275" y="1772114"/>
            <a:ext cx="5405350" cy="2575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39"/>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9"/>
          <p:cNvSpPr txBox="1">
            <a:spLocks noGrp="1"/>
          </p:cNvSpPr>
          <p:nvPr>
            <p:ph type="ctrTitle"/>
          </p:nvPr>
        </p:nvSpPr>
        <p:spPr>
          <a:xfrm>
            <a:off x="56900" y="3034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IMPLEMENTATION OF NODE JS AND EXPRESS</a:t>
            </a:r>
            <a:r>
              <a:rPr lang="en" sz="1800"/>
              <a:t> </a:t>
            </a:r>
            <a:endParaRPr sz="1400"/>
          </a:p>
          <a:p>
            <a:pPr marL="0" lvl="0" indent="0" algn="r" rtl="0">
              <a:spcBef>
                <a:spcPts val="0"/>
              </a:spcBef>
              <a:spcAft>
                <a:spcPts val="0"/>
              </a:spcAft>
              <a:buNone/>
            </a:pPr>
            <a:endParaRPr sz="2400"/>
          </a:p>
        </p:txBody>
      </p:sp>
      <p:cxnSp>
        <p:nvCxnSpPr>
          <p:cNvPr id="283" name="Google Shape;283;p39"/>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84" name="Google Shape;284;p39"/>
          <p:cNvSpPr txBox="1"/>
          <p:nvPr/>
        </p:nvSpPr>
        <p:spPr>
          <a:xfrm>
            <a:off x="638750" y="829338"/>
            <a:ext cx="7055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Run the command:  </a:t>
            </a:r>
            <a:r>
              <a:rPr lang="en" sz="1600" b="1">
                <a:latin typeface="Ovo"/>
                <a:ea typeface="Ovo"/>
                <a:cs typeface="Ovo"/>
                <a:sym typeface="Ovo"/>
              </a:rPr>
              <a:t>npm install express mongoose body-parser –save</a:t>
            </a:r>
            <a:endParaRPr sz="1600" b="1">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p:txBody>
      </p:sp>
      <p:sp>
        <p:nvSpPr>
          <p:cNvPr id="285" name="Google Shape;285;p39"/>
          <p:cNvSpPr txBox="1"/>
          <p:nvPr/>
        </p:nvSpPr>
        <p:spPr>
          <a:xfrm>
            <a:off x="638750" y="1071600"/>
            <a:ext cx="48249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Setup Express web server</a:t>
            </a:r>
            <a:endParaRPr sz="1600" b="1">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In the root folder, let’s create a new server.js file:</a:t>
            </a:r>
            <a:endParaRPr sz="1600">
              <a:latin typeface="Ovo"/>
              <a:ea typeface="Ovo"/>
              <a:cs typeface="Ovo"/>
              <a:sym typeface="Ovo"/>
            </a:endParaRPr>
          </a:p>
        </p:txBody>
      </p:sp>
      <p:pic>
        <p:nvPicPr>
          <p:cNvPr id="286" name="Google Shape;286;p39"/>
          <p:cNvPicPr preferRelativeResize="0"/>
          <p:nvPr/>
        </p:nvPicPr>
        <p:blipFill>
          <a:blip r:embed="rId3">
            <a:alphaModFix/>
          </a:blip>
          <a:stretch>
            <a:fillRect/>
          </a:stretch>
        </p:blipFill>
        <p:spPr>
          <a:xfrm>
            <a:off x="715425" y="1809550"/>
            <a:ext cx="4819650" cy="2505075"/>
          </a:xfrm>
          <a:prstGeom prst="rect">
            <a:avLst/>
          </a:prstGeom>
          <a:noFill/>
          <a:ln>
            <a:noFill/>
          </a:ln>
        </p:spPr>
      </p:pic>
      <p:sp>
        <p:nvSpPr>
          <p:cNvPr id="287" name="Google Shape;287;p39"/>
          <p:cNvSpPr txBox="1"/>
          <p:nvPr/>
        </p:nvSpPr>
        <p:spPr>
          <a:xfrm>
            <a:off x="638750" y="4375475"/>
            <a:ext cx="70554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Now let’s run the app with command: node server.js.</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Open your browser with url http://localhost:8080/, you will see:</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1"/>
        <p:cNvGrpSpPr/>
        <p:nvPr/>
      </p:nvGrpSpPr>
      <p:grpSpPr>
        <a:xfrm>
          <a:off x="0" y="0"/>
          <a:ext cx="0" cy="0"/>
          <a:chOff x="0" y="0"/>
          <a:chExt cx="0" cy="0"/>
        </a:xfrm>
      </p:grpSpPr>
      <p:sp>
        <p:nvSpPr>
          <p:cNvPr id="292" name="Google Shape;292;p40"/>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0"/>
          <p:cNvSpPr txBox="1">
            <a:spLocks noGrp="1"/>
          </p:cNvSpPr>
          <p:nvPr>
            <p:ph type="ctrTitle"/>
          </p:nvPr>
        </p:nvSpPr>
        <p:spPr>
          <a:xfrm>
            <a:off x="318625" y="2920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CONFIGURATION OF MONGO DB AND MONGOOSE </a:t>
            </a:r>
            <a:endParaRPr sz="2400"/>
          </a:p>
          <a:p>
            <a:pPr marL="0" lvl="0" indent="0" algn="r" rtl="0">
              <a:spcBef>
                <a:spcPts val="0"/>
              </a:spcBef>
              <a:spcAft>
                <a:spcPts val="0"/>
              </a:spcAft>
              <a:buNone/>
            </a:pPr>
            <a:endParaRPr sz="2400"/>
          </a:p>
        </p:txBody>
      </p:sp>
      <p:cxnSp>
        <p:nvCxnSpPr>
          <p:cNvPr id="294" name="Google Shape;294;p40"/>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95" name="Google Shape;295;p40"/>
          <p:cNvSpPr txBox="1"/>
          <p:nvPr/>
        </p:nvSpPr>
        <p:spPr>
          <a:xfrm>
            <a:off x="638750" y="715550"/>
            <a:ext cx="81450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In the app folder, we create separate config folder for configuration with db.config.js file like this: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p:txBody>
      </p:sp>
      <p:sp>
        <p:nvSpPr>
          <p:cNvPr id="296" name="Google Shape;296;p40"/>
          <p:cNvSpPr txBox="1"/>
          <p:nvPr/>
        </p:nvSpPr>
        <p:spPr>
          <a:xfrm>
            <a:off x="671300" y="1999450"/>
            <a:ext cx="80799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Define Mongoose</a:t>
            </a:r>
            <a:endParaRPr sz="1600" b="1">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We’re gonna define Mongoose model (tutorial.model.js) also in app/models folder in the next step.</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Now create app/models/index.js with the following code:</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p:txBody>
      </p:sp>
      <p:pic>
        <p:nvPicPr>
          <p:cNvPr id="297" name="Google Shape;297;p40"/>
          <p:cNvPicPr preferRelativeResize="0"/>
          <p:nvPr/>
        </p:nvPicPr>
        <p:blipFill>
          <a:blip r:embed="rId3">
            <a:alphaModFix/>
          </a:blip>
          <a:stretch>
            <a:fillRect/>
          </a:stretch>
        </p:blipFill>
        <p:spPr>
          <a:xfrm>
            <a:off x="772325" y="1336175"/>
            <a:ext cx="6000750" cy="742950"/>
          </a:xfrm>
          <a:prstGeom prst="rect">
            <a:avLst/>
          </a:prstGeom>
          <a:noFill/>
          <a:ln>
            <a:noFill/>
          </a:ln>
        </p:spPr>
      </p:pic>
      <p:pic>
        <p:nvPicPr>
          <p:cNvPr id="298" name="Google Shape;298;p40"/>
          <p:cNvPicPr preferRelativeResize="0"/>
          <p:nvPr/>
        </p:nvPicPr>
        <p:blipFill>
          <a:blip r:embed="rId4">
            <a:alphaModFix/>
          </a:blip>
          <a:stretch>
            <a:fillRect/>
          </a:stretch>
        </p:blipFill>
        <p:spPr>
          <a:xfrm>
            <a:off x="772325" y="3115475"/>
            <a:ext cx="5763043" cy="1890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2"/>
        <p:cNvGrpSpPr/>
        <p:nvPr/>
      </p:nvGrpSpPr>
      <p:grpSpPr>
        <a:xfrm>
          <a:off x="0" y="0"/>
          <a:ext cx="0" cy="0"/>
          <a:chOff x="0" y="0"/>
          <a:chExt cx="0" cy="0"/>
        </a:xfrm>
      </p:grpSpPr>
      <p:sp>
        <p:nvSpPr>
          <p:cNvPr id="303" name="Google Shape;303;p41"/>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txBox="1">
            <a:spLocks noGrp="1"/>
          </p:cNvSpPr>
          <p:nvPr>
            <p:ph type="ctrTitle"/>
          </p:nvPr>
        </p:nvSpPr>
        <p:spPr>
          <a:xfrm>
            <a:off x="318625" y="2920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CONFIGURATION OF MONGO DB AND MONGOOSE </a:t>
            </a:r>
            <a:endParaRPr sz="2400"/>
          </a:p>
          <a:p>
            <a:pPr marL="0" lvl="0" indent="0" algn="r" rtl="0">
              <a:spcBef>
                <a:spcPts val="0"/>
              </a:spcBef>
              <a:spcAft>
                <a:spcPts val="0"/>
              </a:spcAft>
              <a:buNone/>
            </a:pPr>
            <a:endParaRPr sz="2400"/>
          </a:p>
        </p:txBody>
      </p:sp>
      <p:cxnSp>
        <p:nvCxnSpPr>
          <p:cNvPr id="305" name="Google Shape;305;p41"/>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306" name="Google Shape;306;p41"/>
          <p:cNvSpPr txBox="1"/>
          <p:nvPr/>
        </p:nvSpPr>
        <p:spPr>
          <a:xfrm>
            <a:off x="658950" y="883375"/>
            <a:ext cx="6804900" cy="83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600">
                <a:latin typeface="Ovo"/>
                <a:ea typeface="Ovo"/>
                <a:cs typeface="Ovo"/>
                <a:sym typeface="Ovo"/>
              </a:rPr>
              <a:t>Don’t forget to call connect() method in </a:t>
            </a:r>
            <a:r>
              <a:rPr lang="en" sz="1600" b="1">
                <a:latin typeface="Ovo"/>
                <a:ea typeface="Ovo"/>
                <a:cs typeface="Ovo"/>
                <a:sym typeface="Ovo"/>
              </a:rPr>
              <a:t>server.js:</a:t>
            </a:r>
            <a:endParaRPr sz="1600" b="1">
              <a:latin typeface="Ovo"/>
              <a:ea typeface="Ovo"/>
              <a:cs typeface="Ovo"/>
              <a:sym typeface="Ovo"/>
            </a:endParaRPr>
          </a:p>
          <a:p>
            <a:pPr marL="0" lvl="0" indent="0" algn="l" rtl="0">
              <a:spcBef>
                <a:spcPts val="1200"/>
              </a:spcBef>
              <a:spcAft>
                <a:spcPts val="0"/>
              </a:spcAft>
              <a:buNone/>
            </a:pPr>
            <a:endParaRPr>
              <a:latin typeface="Ovo"/>
              <a:ea typeface="Ovo"/>
              <a:cs typeface="Ovo"/>
              <a:sym typeface="Ovo"/>
            </a:endParaRPr>
          </a:p>
        </p:txBody>
      </p:sp>
      <p:pic>
        <p:nvPicPr>
          <p:cNvPr id="307" name="Google Shape;307;p41"/>
          <p:cNvPicPr preferRelativeResize="0"/>
          <p:nvPr/>
        </p:nvPicPr>
        <p:blipFill>
          <a:blip r:embed="rId3">
            <a:alphaModFix/>
          </a:blip>
          <a:stretch>
            <a:fillRect/>
          </a:stretch>
        </p:blipFill>
        <p:spPr>
          <a:xfrm>
            <a:off x="3018599" y="1402050"/>
            <a:ext cx="3523551" cy="3653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1"/>
        <p:cNvGrpSpPr/>
        <p:nvPr/>
      </p:nvGrpSpPr>
      <p:grpSpPr>
        <a:xfrm>
          <a:off x="0" y="0"/>
          <a:ext cx="0" cy="0"/>
          <a:chOff x="0" y="0"/>
          <a:chExt cx="0" cy="0"/>
        </a:xfrm>
      </p:grpSpPr>
      <p:sp>
        <p:nvSpPr>
          <p:cNvPr id="312" name="Google Shape;312;p42"/>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2"/>
          <p:cNvSpPr txBox="1">
            <a:spLocks noGrp="1"/>
          </p:cNvSpPr>
          <p:nvPr>
            <p:ph type="ctrTitle"/>
          </p:nvPr>
        </p:nvSpPr>
        <p:spPr>
          <a:xfrm>
            <a:off x="318625" y="2920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CONFIGURATION OF MONGO DB AND MONGOOSE </a:t>
            </a:r>
            <a:endParaRPr sz="2400"/>
          </a:p>
          <a:p>
            <a:pPr marL="0" lvl="0" indent="0" algn="r" rtl="0">
              <a:spcBef>
                <a:spcPts val="0"/>
              </a:spcBef>
              <a:spcAft>
                <a:spcPts val="0"/>
              </a:spcAft>
              <a:buNone/>
            </a:pPr>
            <a:endParaRPr sz="2400"/>
          </a:p>
        </p:txBody>
      </p:sp>
      <p:cxnSp>
        <p:nvCxnSpPr>
          <p:cNvPr id="314" name="Google Shape;314;p42"/>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315" name="Google Shape;315;p42"/>
          <p:cNvSpPr txBox="1"/>
          <p:nvPr/>
        </p:nvSpPr>
        <p:spPr>
          <a:xfrm>
            <a:off x="613425" y="894750"/>
            <a:ext cx="7123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Define the Mongoose Model</a:t>
            </a:r>
            <a:endParaRPr sz="1600" b="1">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In models folder, create tutorial.model.js file like this:</a:t>
            </a: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pic>
        <p:nvPicPr>
          <p:cNvPr id="316" name="Google Shape;316;p42"/>
          <p:cNvPicPr preferRelativeResize="0"/>
          <p:nvPr/>
        </p:nvPicPr>
        <p:blipFill>
          <a:blip r:embed="rId3">
            <a:alphaModFix/>
          </a:blip>
          <a:stretch>
            <a:fillRect/>
          </a:stretch>
        </p:blipFill>
        <p:spPr>
          <a:xfrm>
            <a:off x="704475" y="1742975"/>
            <a:ext cx="4133522" cy="3157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0"/>
        <p:cNvGrpSpPr/>
        <p:nvPr/>
      </p:nvGrpSpPr>
      <p:grpSpPr>
        <a:xfrm>
          <a:off x="0" y="0"/>
          <a:ext cx="0" cy="0"/>
          <a:chOff x="0" y="0"/>
          <a:chExt cx="0" cy="0"/>
        </a:xfrm>
      </p:grpSpPr>
      <p:sp>
        <p:nvSpPr>
          <p:cNvPr id="321" name="Google Shape;321;p43"/>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3"/>
          <p:cNvSpPr txBox="1">
            <a:spLocks noGrp="1"/>
          </p:cNvSpPr>
          <p:nvPr>
            <p:ph type="ctrTitle"/>
          </p:nvPr>
        </p:nvSpPr>
        <p:spPr>
          <a:xfrm>
            <a:off x="318625" y="292075"/>
            <a:ext cx="59886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CONFIGURATION OF MONGO DB AND MONGOOSE </a:t>
            </a:r>
            <a:endParaRPr sz="2400"/>
          </a:p>
          <a:p>
            <a:pPr marL="0" lvl="0" indent="0" algn="r" rtl="0">
              <a:spcBef>
                <a:spcPts val="0"/>
              </a:spcBef>
              <a:spcAft>
                <a:spcPts val="0"/>
              </a:spcAft>
              <a:buNone/>
            </a:pPr>
            <a:endParaRPr sz="2400"/>
          </a:p>
        </p:txBody>
      </p:sp>
      <p:cxnSp>
        <p:nvCxnSpPr>
          <p:cNvPr id="323" name="Google Shape;323;p43"/>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324" name="Google Shape;324;p43"/>
          <p:cNvSpPr txBox="1"/>
          <p:nvPr/>
        </p:nvSpPr>
        <p:spPr>
          <a:xfrm>
            <a:off x="579275" y="951650"/>
            <a:ext cx="5780700" cy="4094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Run the Node.js Express Server</a:t>
            </a:r>
            <a:endParaRPr sz="1600" b="1">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Run our Node.js application with command: </a:t>
            </a:r>
            <a:r>
              <a:rPr lang="en" sz="1600" b="1">
                <a:latin typeface="Ovo"/>
                <a:ea typeface="Ovo"/>
                <a:cs typeface="Ovo"/>
                <a:sym typeface="Ovo"/>
              </a:rPr>
              <a:t>node server.js.</a:t>
            </a:r>
            <a:endParaRPr sz="1600" b="1">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React.js Front-end Technology</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React 16</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React-router-dom 5.1.2</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Bootstrap 4.4.1</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Project Structure</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package.json contains 4 main modules: react,react-router-dom &amp; bootstrap.</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App is the container that has Router &amp; navbar.</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There are 3 components: Tutorials List, Tutorial, Add Tutorial.</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Tutorial Data Service has methods for sending HTTP requests      to the Apis.</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.env configures port for this React CRUD App.</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pic>
        <p:nvPicPr>
          <p:cNvPr id="325" name="Google Shape;325;p43"/>
          <p:cNvPicPr preferRelativeResize="0"/>
          <p:nvPr/>
        </p:nvPicPr>
        <p:blipFill>
          <a:blip r:embed="rId3">
            <a:alphaModFix/>
          </a:blip>
          <a:stretch>
            <a:fillRect/>
          </a:stretch>
        </p:blipFill>
        <p:spPr>
          <a:xfrm>
            <a:off x="6530673" y="1358950"/>
            <a:ext cx="2439000" cy="33708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44"/>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4"/>
          <p:cNvSpPr txBox="1">
            <a:spLocks noGrp="1"/>
          </p:cNvSpPr>
          <p:nvPr>
            <p:ph type="ctrTitle"/>
          </p:nvPr>
        </p:nvSpPr>
        <p:spPr>
          <a:xfrm>
            <a:off x="318625" y="292075"/>
            <a:ext cx="28209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SETUP OF REACT JS </a:t>
            </a:r>
            <a:endParaRPr sz="2400"/>
          </a:p>
          <a:p>
            <a:pPr marL="0" lvl="0" indent="0" algn="r" rtl="0">
              <a:spcBef>
                <a:spcPts val="0"/>
              </a:spcBef>
              <a:spcAft>
                <a:spcPts val="0"/>
              </a:spcAft>
              <a:buNone/>
            </a:pPr>
            <a:endParaRPr sz="2400"/>
          </a:p>
        </p:txBody>
      </p:sp>
      <p:cxnSp>
        <p:nvCxnSpPr>
          <p:cNvPr id="332" name="Google Shape;332;p44"/>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333" name="Google Shape;333;p44"/>
          <p:cNvSpPr txBox="1"/>
          <p:nvPr/>
        </p:nvSpPr>
        <p:spPr>
          <a:xfrm>
            <a:off x="469650" y="942475"/>
            <a:ext cx="8496300" cy="43713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Open cmd at the folder you want to save Project folder, run command:</a:t>
            </a:r>
            <a:endParaRPr sz="1600">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         npx crea te-react-app react-crud</a:t>
            </a:r>
            <a:endParaRPr sz="1600" b="1">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When you first run create-react-app. you’ll end up with a folder like this -&gt; fig </a:t>
            </a: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src/api.js -</a:t>
            </a:r>
            <a:r>
              <a:rPr lang="en" sz="1600">
                <a:latin typeface="Ovo"/>
                <a:ea typeface="Ovo"/>
                <a:cs typeface="Ovo"/>
                <a:sym typeface="Ovo"/>
              </a:rPr>
              <a:t>  You’ll probably need to make calls to a backend API at some point. Put all that code here. If it gets too unwieldy in one file, make a src/api directory and put the area-specific API files under there – like userApi.js, product Api.js, etc.</a:t>
            </a: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src/components - </a:t>
            </a:r>
            <a:r>
              <a:rPr lang="en" sz="1600">
                <a:latin typeface="Ovo"/>
                <a:ea typeface="Ovo"/>
                <a:cs typeface="Ovo"/>
                <a:sym typeface="Ovo"/>
              </a:rPr>
              <a:t>All your Presentational (aka Dumb) components go here. These are the simple stateless ones that just take props.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src/containers - </a:t>
            </a:r>
            <a:r>
              <a:rPr lang="en" sz="1600">
                <a:latin typeface="Ovo"/>
                <a:ea typeface="Ovo"/>
                <a:cs typeface="Ovo"/>
                <a:sym typeface="Ovo"/>
              </a:rPr>
              <a:t>The Container components go here. These are the stateful ones, and the ones that make the API calls. If you’re using Redux, these are the ones that are connected to the store. Notice that CSS and tests are in the same folder as their respective components.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7"/>
        <p:cNvGrpSpPr/>
        <p:nvPr/>
      </p:nvGrpSpPr>
      <p:grpSpPr>
        <a:xfrm>
          <a:off x="0" y="0"/>
          <a:ext cx="0" cy="0"/>
          <a:chOff x="0" y="0"/>
          <a:chExt cx="0" cy="0"/>
        </a:xfrm>
      </p:grpSpPr>
      <p:sp>
        <p:nvSpPr>
          <p:cNvPr id="338" name="Google Shape;338;p45"/>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5"/>
          <p:cNvSpPr txBox="1">
            <a:spLocks noGrp="1"/>
          </p:cNvSpPr>
          <p:nvPr>
            <p:ph type="ctrTitle"/>
          </p:nvPr>
        </p:nvSpPr>
        <p:spPr>
          <a:xfrm>
            <a:off x="318625" y="292075"/>
            <a:ext cx="28209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SETUP OF REACT JS </a:t>
            </a:r>
            <a:endParaRPr sz="2400"/>
          </a:p>
          <a:p>
            <a:pPr marL="0" lvl="0" indent="0" algn="r" rtl="0">
              <a:spcBef>
                <a:spcPts val="0"/>
              </a:spcBef>
              <a:spcAft>
                <a:spcPts val="0"/>
              </a:spcAft>
              <a:buNone/>
            </a:pPr>
            <a:endParaRPr sz="2400"/>
          </a:p>
        </p:txBody>
      </p:sp>
      <p:cxnSp>
        <p:nvCxnSpPr>
          <p:cNvPr id="340" name="Google Shape;340;p45"/>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341" name="Google Shape;341;p45"/>
          <p:cNvSpPr txBox="1"/>
          <p:nvPr/>
        </p:nvSpPr>
        <p:spPr>
          <a:xfrm>
            <a:off x="708600" y="942475"/>
            <a:ext cx="8496300" cy="240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src/images - </a:t>
            </a:r>
            <a:r>
              <a:rPr lang="en" sz="1600">
                <a:latin typeface="Ovo"/>
                <a:ea typeface="Ovo"/>
                <a:cs typeface="Ovo"/>
                <a:sym typeface="Ovo"/>
              </a:rPr>
              <a:t>Put the images in one place to start with.</a:t>
            </a: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src/index.js - </a:t>
            </a:r>
            <a:r>
              <a:rPr lang="en" sz="1600">
                <a:latin typeface="Ovo"/>
                <a:ea typeface="Ovo"/>
                <a:cs typeface="Ovo"/>
                <a:sym typeface="Ovo"/>
              </a:rPr>
              <a:t>This is where you initialize the app and call ReactDOM.render, so it makes sense to keep this at the top level.</a:t>
            </a: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src/utils - </a:t>
            </a:r>
            <a:r>
              <a:rPr lang="en" sz="1600">
                <a:latin typeface="Ovo"/>
                <a:ea typeface="Ovo"/>
                <a:cs typeface="Ovo"/>
                <a:sym typeface="Ovo"/>
              </a:rPr>
              <a:t>You’ll probably end up with miscellaneous utility functions – error handlers,</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formatters, and the like. I usually put them in a file inside utils so I can access them easily.</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pic>
        <p:nvPicPr>
          <p:cNvPr id="342" name="Google Shape;342;p45"/>
          <p:cNvPicPr preferRelativeResize="0"/>
          <p:nvPr/>
        </p:nvPicPr>
        <p:blipFill>
          <a:blip r:embed="rId3">
            <a:alphaModFix/>
          </a:blip>
          <a:stretch>
            <a:fillRect/>
          </a:stretch>
        </p:blipFill>
        <p:spPr>
          <a:xfrm>
            <a:off x="5654500" y="2959125"/>
            <a:ext cx="2315400" cy="2079575"/>
          </a:xfrm>
          <a:prstGeom prst="rect">
            <a:avLst/>
          </a:prstGeom>
          <a:noFill/>
          <a:ln>
            <a:noFill/>
          </a:ln>
        </p:spPr>
      </p:pic>
      <p:sp>
        <p:nvSpPr>
          <p:cNvPr id="343" name="Google Shape;343;p45"/>
          <p:cNvSpPr txBox="1"/>
          <p:nvPr/>
        </p:nvSpPr>
        <p:spPr>
          <a:xfrm>
            <a:off x="795500" y="3362825"/>
            <a:ext cx="44949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Index.js -&gt; App.js -&gt; calls components inside this file</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7"/>
        <p:cNvGrpSpPr/>
        <p:nvPr/>
      </p:nvGrpSpPr>
      <p:grpSpPr>
        <a:xfrm>
          <a:off x="0" y="0"/>
          <a:ext cx="0" cy="0"/>
          <a:chOff x="0" y="0"/>
          <a:chExt cx="0" cy="0"/>
        </a:xfrm>
      </p:grpSpPr>
      <p:sp>
        <p:nvSpPr>
          <p:cNvPr id="348" name="Google Shape;348;p46"/>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6"/>
          <p:cNvSpPr txBox="1">
            <a:spLocks noGrp="1"/>
          </p:cNvSpPr>
          <p:nvPr>
            <p:ph type="ctrTitle"/>
          </p:nvPr>
        </p:nvSpPr>
        <p:spPr>
          <a:xfrm>
            <a:off x="318625" y="292075"/>
            <a:ext cx="28209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SETUP OF REACT JS </a:t>
            </a:r>
            <a:endParaRPr sz="2400"/>
          </a:p>
          <a:p>
            <a:pPr marL="0" lvl="0" indent="0" algn="r" rtl="0">
              <a:spcBef>
                <a:spcPts val="0"/>
              </a:spcBef>
              <a:spcAft>
                <a:spcPts val="0"/>
              </a:spcAft>
              <a:buNone/>
            </a:pPr>
            <a:endParaRPr sz="2400"/>
          </a:p>
        </p:txBody>
      </p:sp>
      <p:cxnSp>
        <p:nvCxnSpPr>
          <p:cNvPr id="350" name="Google Shape;350;p46"/>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pic>
        <p:nvPicPr>
          <p:cNvPr id="351" name="Google Shape;351;p46"/>
          <p:cNvPicPr preferRelativeResize="0"/>
          <p:nvPr/>
        </p:nvPicPr>
        <p:blipFill>
          <a:blip r:embed="rId3">
            <a:alphaModFix/>
          </a:blip>
          <a:stretch>
            <a:fillRect/>
          </a:stretch>
        </p:blipFill>
        <p:spPr>
          <a:xfrm>
            <a:off x="664475" y="1060725"/>
            <a:ext cx="5981700" cy="3657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9"/>
          <p:cNvSpPr txBox="1">
            <a:spLocks noGrp="1"/>
          </p:cNvSpPr>
          <p:nvPr>
            <p:ph type="ctrTitle" idx="15"/>
          </p:nvPr>
        </p:nvSpPr>
        <p:spPr>
          <a:xfrm>
            <a:off x="610477" y="371745"/>
            <a:ext cx="25584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CONTENT</a:t>
            </a:r>
            <a:endParaRPr sz="2400"/>
          </a:p>
        </p:txBody>
      </p:sp>
      <p:sp>
        <p:nvSpPr>
          <p:cNvPr id="154" name="Google Shape;154;p29"/>
          <p:cNvSpPr txBox="1">
            <a:spLocks noGrp="1"/>
          </p:cNvSpPr>
          <p:nvPr>
            <p:ph type="ctrTitle"/>
          </p:nvPr>
        </p:nvSpPr>
        <p:spPr>
          <a:xfrm>
            <a:off x="2320889" y="574200"/>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INTRODUCTION</a:t>
            </a:r>
            <a:endParaRPr sz="1800"/>
          </a:p>
        </p:txBody>
      </p:sp>
      <p:sp>
        <p:nvSpPr>
          <p:cNvPr id="155" name="Google Shape;155;p29"/>
          <p:cNvSpPr txBox="1">
            <a:spLocks noGrp="1"/>
          </p:cNvSpPr>
          <p:nvPr>
            <p:ph type="title" idx="2"/>
          </p:nvPr>
        </p:nvSpPr>
        <p:spPr>
          <a:xfrm>
            <a:off x="5501400" y="574194"/>
            <a:ext cx="1160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chemeClr val="accent6"/>
                </a:solidFill>
              </a:rPr>
              <a:t>01</a:t>
            </a:r>
            <a:endParaRPr sz="4000">
              <a:solidFill>
                <a:schemeClr val="accent6"/>
              </a:solidFill>
            </a:endParaRPr>
          </a:p>
        </p:txBody>
      </p:sp>
      <p:sp>
        <p:nvSpPr>
          <p:cNvPr id="156" name="Google Shape;156;p29"/>
          <p:cNvSpPr txBox="1">
            <a:spLocks noGrp="1"/>
          </p:cNvSpPr>
          <p:nvPr>
            <p:ph type="ctrTitle" idx="3"/>
          </p:nvPr>
        </p:nvSpPr>
        <p:spPr>
          <a:xfrm>
            <a:off x="1660450" y="1261725"/>
            <a:ext cx="2980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MERN STACK ARCHITECTURE</a:t>
            </a:r>
            <a:r>
              <a:rPr lang="en"/>
              <a:t> </a:t>
            </a:r>
            <a:endParaRPr/>
          </a:p>
        </p:txBody>
      </p:sp>
      <p:sp>
        <p:nvSpPr>
          <p:cNvPr id="157" name="Google Shape;157;p29"/>
          <p:cNvSpPr txBox="1">
            <a:spLocks noGrp="1"/>
          </p:cNvSpPr>
          <p:nvPr>
            <p:ph type="title" idx="5"/>
          </p:nvPr>
        </p:nvSpPr>
        <p:spPr>
          <a:xfrm>
            <a:off x="5501400" y="1261719"/>
            <a:ext cx="1160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chemeClr val="accent6"/>
                </a:solidFill>
              </a:rPr>
              <a:t>02</a:t>
            </a:r>
            <a:endParaRPr sz="4000">
              <a:solidFill>
                <a:schemeClr val="accent6"/>
              </a:solidFill>
            </a:endParaRPr>
          </a:p>
        </p:txBody>
      </p:sp>
      <p:sp>
        <p:nvSpPr>
          <p:cNvPr id="158" name="Google Shape;158;p29"/>
          <p:cNvSpPr txBox="1">
            <a:spLocks noGrp="1"/>
          </p:cNvSpPr>
          <p:nvPr>
            <p:ph type="ctrTitle" idx="6"/>
          </p:nvPr>
        </p:nvSpPr>
        <p:spPr>
          <a:xfrm>
            <a:off x="2389139" y="2671834"/>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VS CODE INSTALLATION</a:t>
            </a:r>
            <a:endParaRPr sz="1800"/>
          </a:p>
        </p:txBody>
      </p:sp>
      <p:sp>
        <p:nvSpPr>
          <p:cNvPr id="159" name="Google Shape;159;p29"/>
          <p:cNvSpPr txBox="1">
            <a:spLocks noGrp="1"/>
          </p:cNvSpPr>
          <p:nvPr>
            <p:ph type="title" idx="7"/>
          </p:nvPr>
        </p:nvSpPr>
        <p:spPr>
          <a:xfrm>
            <a:off x="5513325" y="1977675"/>
            <a:ext cx="1160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chemeClr val="accent6"/>
                </a:solidFill>
              </a:rPr>
              <a:t>03</a:t>
            </a:r>
            <a:endParaRPr sz="4000">
              <a:solidFill>
                <a:schemeClr val="accent6"/>
              </a:solidFill>
            </a:endParaRPr>
          </a:p>
        </p:txBody>
      </p:sp>
      <p:sp>
        <p:nvSpPr>
          <p:cNvPr id="160" name="Google Shape;160;p29"/>
          <p:cNvSpPr txBox="1">
            <a:spLocks noGrp="1"/>
          </p:cNvSpPr>
          <p:nvPr>
            <p:ph type="ctrTitle" idx="8"/>
          </p:nvPr>
        </p:nvSpPr>
        <p:spPr>
          <a:xfrm>
            <a:off x="1796953" y="1966775"/>
            <a:ext cx="2844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MERN STACK COMPONENTS</a:t>
            </a:r>
            <a:endParaRPr/>
          </a:p>
        </p:txBody>
      </p:sp>
      <p:sp>
        <p:nvSpPr>
          <p:cNvPr id="161" name="Google Shape;161;p29"/>
          <p:cNvSpPr txBox="1">
            <a:spLocks noGrp="1"/>
          </p:cNvSpPr>
          <p:nvPr>
            <p:ph type="title" idx="9"/>
          </p:nvPr>
        </p:nvSpPr>
        <p:spPr>
          <a:xfrm>
            <a:off x="5501400" y="2671829"/>
            <a:ext cx="1160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chemeClr val="accent6"/>
                </a:solidFill>
              </a:rPr>
              <a:t>04</a:t>
            </a:r>
            <a:endParaRPr sz="4000">
              <a:solidFill>
                <a:schemeClr val="accent6"/>
              </a:solidFill>
            </a:endParaRPr>
          </a:p>
        </p:txBody>
      </p:sp>
      <p:cxnSp>
        <p:nvCxnSpPr>
          <p:cNvPr id="162" name="Google Shape;162;p29"/>
          <p:cNvCxnSpPr/>
          <p:nvPr/>
        </p:nvCxnSpPr>
        <p:spPr>
          <a:xfrm>
            <a:off x="5265650" y="-238400"/>
            <a:ext cx="0" cy="5257500"/>
          </a:xfrm>
          <a:prstGeom prst="straightConnector1">
            <a:avLst/>
          </a:prstGeom>
          <a:noFill/>
          <a:ln w="19050" cap="flat" cmpd="sng">
            <a:solidFill>
              <a:schemeClr val="accent6"/>
            </a:solidFill>
            <a:prstDash val="solid"/>
            <a:round/>
            <a:headEnd type="none" w="med" len="med"/>
            <a:tailEnd type="none" w="med" len="med"/>
          </a:ln>
        </p:spPr>
      </p:cxnSp>
      <p:cxnSp>
        <p:nvCxnSpPr>
          <p:cNvPr id="163" name="Google Shape;163;p29"/>
          <p:cNvCxnSpPr/>
          <p:nvPr/>
        </p:nvCxnSpPr>
        <p:spPr>
          <a:xfrm rot="10800000">
            <a:off x="4983100" y="863094"/>
            <a:ext cx="366000" cy="0"/>
          </a:xfrm>
          <a:prstGeom prst="straightConnector1">
            <a:avLst/>
          </a:prstGeom>
          <a:noFill/>
          <a:ln w="19050" cap="flat" cmpd="sng">
            <a:solidFill>
              <a:schemeClr val="accent6"/>
            </a:solidFill>
            <a:prstDash val="solid"/>
            <a:round/>
            <a:headEnd type="none" w="med" len="med"/>
            <a:tailEnd type="none" w="med" len="med"/>
          </a:ln>
        </p:spPr>
      </p:cxnSp>
      <p:cxnSp>
        <p:nvCxnSpPr>
          <p:cNvPr id="164" name="Google Shape;164;p29"/>
          <p:cNvCxnSpPr/>
          <p:nvPr/>
        </p:nvCxnSpPr>
        <p:spPr>
          <a:xfrm rot="10800000">
            <a:off x="4983100" y="1550619"/>
            <a:ext cx="366000" cy="0"/>
          </a:xfrm>
          <a:prstGeom prst="straightConnector1">
            <a:avLst/>
          </a:prstGeom>
          <a:noFill/>
          <a:ln w="19050" cap="flat" cmpd="sng">
            <a:solidFill>
              <a:schemeClr val="accent6"/>
            </a:solidFill>
            <a:prstDash val="solid"/>
            <a:round/>
            <a:headEnd type="none" w="med" len="med"/>
            <a:tailEnd type="none" w="med" len="med"/>
          </a:ln>
        </p:spPr>
      </p:cxnSp>
      <p:cxnSp>
        <p:nvCxnSpPr>
          <p:cNvPr id="165" name="Google Shape;165;p29"/>
          <p:cNvCxnSpPr/>
          <p:nvPr/>
        </p:nvCxnSpPr>
        <p:spPr>
          <a:xfrm rot="10800000">
            <a:off x="4983100" y="2266575"/>
            <a:ext cx="366000" cy="0"/>
          </a:xfrm>
          <a:prstGeom prst="straightConnector1">
            <a:avLst/>
          </a:prstGeom>
          <a:noFill/>
          <a:ln w="19050" cap="flat" cmpd="sng">
            <a:solidFill>
              <a:schemeClr val="accent6"/>
            </a:solidFill>
            <a:prstDash val="solid"/>
            <a:round/>
            <a:headEnd type="none" w="med" len="med"/>
            <a:tailEnd type="none" w="med" len="med"/>
          </a:ln>
        </p:spPr>
      </p:cxnSp>
      <p:cxnSp>
        <p:nvCxnSpPr>
          <p:cNvPr id="166" name="Google Shape;166;p29"/>
          <p:cNvCxnSpPr/>
          <p:nvPr/>
        </p:nvCxnSpPr>
        <p:spPr>
          <a:xfrm rot="10800000">
            <a:off x="4983100" y="2960729"/>
            <a:ext cx="366000" cy="0"/>
          </a:xfrm>
          <a:prstGeom prst="straightConnector1">
            <a:avLst/>
          </a:prstGeom>
          <a:noFill/>
          <a:ln w="19050" cap="flat" cmpd="sng">
            <a:solidFill>
              <a:schemeClr val="accent6"/>
            </a:solidFill>
            <a:prstDash val="solid"/>
            <a:round/>
            <a:headEnd type="none" w="med" len="med"/>
            <a:tailEnd type="none" w="med" len="med"/>
          </a:ln>
        </p:spPr>
      </p:cxnSp>
      <p:cxnSp>
        <p:nvCxnSpPr>
          <p:cNvPr id="167" name="Google Shape;167;p29"/>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168" name="Google Shape;168;p29"/>
          <p:cNvSpPr txBox="1"/>
          <p:nvPr/>
        </p:nvSpPr>
        <p:spPr>
          <a:xfrm>
            <a:off x="5513325" y="3260050"/>
            <a:ext cx="9102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000" b="1">
                <a:solidFill>
                  <a:schemeClr val="accent6"/>
                </a:solidFill>
                <a:latin typeface="Abel"/>
                <a:ea typeface="Abel"/>
                <a:cs typeface="Abel"/>
                <a:sym typeface="Abel"/>
              </a:rPr>
              <a:t>05</a:t>
            </a:r>
            <a:endParaRPr sz="4000" b="1">
              <a:solidFill>
                <a:schemeClr val="accent6"/>
              </a:solidFill>
              <a:latin typeface="Abel"/>
              <a:ea typeface="Abel"/>
              <a:cs typeface="Abel"/>
              <a:sym typeface="Abel"/>
            </a:endParaRPr>
          </a:p>
        </p:txBody>
      </p:sp>
      <p:sp>
        <p:nvSpPr>
          <p:cNvPr id="169" name="Google Shape;169;p29"/>
          <p:cNvSpPr txBox="1"/>
          <p:nvPr/>
        </p:nvSpPr>
        <p:spPr>
          <a:xfrm>
            <a:off x="5513325" y="3890525"/>
            <a:ext cx="3000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000" b="1">
                <a:solidFill>
                  <a:schemeClr val="accent6"/>
                </a:solidFill>
                <a:latin typeface="Abel"/>
                <a:ea typeface="Abel"/>
                <a:cs typeface="Abel"/>
                <a:sym typeface="Abel"/>
              </a:rPr>
              <a:t>06</a:t>
            </a:r>
            <a:endParaRPr/>
          </a:p>
        </p:txBody>
      </p:sp>
      <p:cxnSp>
        <p:nvCxnSpPr>
          <p:cNvPr id="170" name="Google Shape;170;p29"/>
          <p:cNvCxnSpPr/>
          <p:nvPr/>
        </p:nvCxnSpPr>
        <p:spPr>
          <a:xfrm rot="10800000">
            <a:off x="4983100" y="3660254"/>
            <a:ext cx="366000" cy="0"/>
          </a:xfrm>
          <a:prstGeom prst="straightConnector1">
            <a:avLst/>
          </a:prstGeom>
          <a:noFill/>
          <a:ln w="19050" cap="flat" cmpd="sng">
            <a:solidFill>
              <a:schemeClr val="accent6"/>
            </a:solidFill>
            <a:prstDash val="solid"/>
            <a:round/>
            <a:headEnd type="none" w="med" len="med"/>
            <a:tailEnd type="none" w="med" len="med"/>
          </a:ln>
        </p:spPr>
      </p:cxnSp>
      <p:cxnSp>
        <p:nvCxnSpPr>
          <p:cNvPr id="171" name="Google Shape;171;p29"/>
          <p:cNvCxnSpPr/>
          <p:nvPr/>
        </p:nvCxnSpPr>
        <p:spPr>
          <a:xfrm rot="10800000">
            <a:off x="4983100" y="4238054"/>
            <a:ext cx="366000" cy="0"/>
          </a:xfrm>
          <a:prstGeom prst="straightConnector1">
            <a:avLst/>
          </a:prstGeom>
          <a:noFill/>
          <a:ln w="19050" cap="flat" cmpd="sng">
            <a:solidFill>
              <a:schemeClr val="accent6"/>
            </a:solidFill>
            <a:prstDash val="solid"/>
            <a:round/>
            <a:headEnd type="none" w="med" len="med"/>
            <a:tailEnd type="none" w="med" len="med"/>
          </a:ln>
        </p:spPr>
      </p:cxnSp>
      <p:sp>
        <p:nvSpPr>
          <p:cNvPr id="172" name="Google Shape;172;p29"/>
          <p:cNvSpPr txBox="1">
            <a:spLocks noGrp="1"/>
          </p:cNvSpPr>
          <p:nvPr>
            <p:ph type="ctrTitle" idx="8"/>
          </p:nvPr>
        </p:nvSpPr>
        <p:spPr>
          <a:xfrm>
            <a:off x="1796953" y="3359350"/>
            <a:ext cx="2844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IMPLEMENTATION OF NODE JS AND EXPRESS </a:t>
            </a:r>
            <a:endParaRPr/>
          </a:p>
        </p:txBody>
      </p:sp>
      <p:sp>
        <p:nvSpPr>
          <p:cNvPr id="173" name="Google Shape;173;p29"/>
          <p:cNvSpPr txBox="1">
            <a:spLocks noGrp="1"/>
          </p:cNvSpPr>
          <p:nvPr>
            <p:ph type="ctrTitle" idx="8"/>
          </p:nvPr>
        </p:nvSpPr>
        <p:spPr>
          <a:xfrm>
            <a:off x="1523750" y="3949150"/>
            <a:ext cx="311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CONFIGURATION OF MONGO DB AND MONGOOSE</a:t>
            </a:r>
            <a:r>
              <a:rPr lang="en"/>
              <a:t> </a:t>
            </a:r>
            <a:endParaRPr/>
          </a:p>
        </p:txBody>
      </p:sp>
      <p:sp>
        <p:nvSpPr>
          <p:cNvPr id="174" name="Google Shape;174;p29"/>
          <p:cNvSpPr txBox="1">
            <a:spLocks noGrp="1"/>
          </p:cNvSpPr>
          <p:nvPr>
            <p:ph type="ctrTitle" idx="3"/>
          </p:nvPr>
        </p:nvSpPr>
        <p:spPr>
          <a:xfrm>
            <a:off x="1660450" y="4441300"/>
            <a:ext cx="2980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SETUP OF REACT JS</a:t>
            </a:r>
            <a:endParaRPr/>
          </a:p>
        </p:txBody>
      </p:sp>
      <p:sp>
        <p:nvSpPr>
          <p:cNvPr id="175" name="Google Shape;175;p29"/>
          <p:cNvSpPr txBox="1"/>
          <p:nvPr/>
        </p:nvSpPr>
        <p:spPr>
          <a:xfrm>
            <a:off x="5513325" y="4441300"/>
            <a:ext cx="3000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000" b="1">
                <a:solidFill>
                  <a:schemeClr val="accent6"/>
                </a:solidFill>
                <a:latin typeface="Abel"/>
                <a:ea typeface="Abel"/>
                <a:cs typeface="Abel"/>
                <a:sym typeface="Abel"/>
              </a:rPr>
              <a:t>07</a:t>
            </a:r>
            <a:endParaRPr/>
          </a:p>
        </p:txBody>
      </p:sp>
      <p:cxnSp>
        <p:nvCxnSpPr>
          <p:cNvPr id="176" name="Google Shape;176;p29"/>
          <p:cNvCxnSpPr/>
          <p:nvPr/>
        </p:nvCxnSpPr>
        <p:spPr>
          <a:xfrm rot="10800000">
            <a:off x="4983088" y="4730204"/>
            <a:ext cx="366000" cy="0"/>
          </a:xfrm>
          <a:prstGeom prst="straightConnector1">
            <a:avLst/>
          </a:prstGeom>
          <a:noFill/>
          <a:ln w="19050" cap="flat" cmpd="sng">
            <a:solidFill>
              <a:schemeClr val="accent6"/>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sp>
        <p:nvSpPr>
          <p:cNvPr id="181" name="Google Shape;181;p30"/>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0"/>
          <p:cNvSpPr txBox="1">
            <a:spLocks noGrp="1"/>
          </p:cNvSpPr>
          <p:nvPr>
            <p:ph type="ctrTitle"/>
          </p:nvPr>
        </p:nvSpPr>
        <p:spPr>
          <a:xfrm>
            <a:off x="532250" y="357100"/>
            <a:ext cx="2017200" cy="65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INTRODUCTION</a:t>
            </a:r>
            <a:endParaRPr sz="3000"/>
          </a:p>
        </p:txBody>
      </p:sp>
      <p:cxnSp>
        <p:nvCxnSpPr>
          <p:cNvPr id="183" name="Google Shape;183;p30"/>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184" name="Google Shape;184;p30"/>
          <p:cNvSpPr txBox="1"/>
          <p:nvPr/>
        </p:nvSpPr>
        <p:spPr>
          <a:xfrm>
            <a:off x="610475" y="1702700"/>
            <a:ext cx="7479300" cy="366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MONGODB</a:t>
            </a:r>
            <a:r>
              <a:rPr lang="en" sz="1600">
                <a:latin typeface="Ovo"/>
                <a:ea typeface="Ovo"/>
                <a:cs typeface="Ovo"/>
                <a:sym typeface="Ovo"/>
              </a:rPr>
              <a:t> </a:t>
            </a:r>
            <a:r>
              <a:rPr lang="en" sz="1600" b="1">
                <a:latin typeface="Ovo"/>
                <a:ea typeface="Ovo"/>
                <a:cs typeface="Ovo"/>
                <a:sym typeface="Ovo"/>
              </a:rPr>
              <a:t>-</a:t>
            </a:r>
            <a:r>
              <a:rPr lang="en" sz="1600">
                <a:latin typeface="Ovo"/>
                <a:ea typeface="Ovo"/>
                <a:cs typeface="Ovo"/>
                <a:sym typeface="Ovo"/>
              </a:rPr>
              <a:t> A cross-platform document-oriented database program.</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EXPRESS. JS -</a:t>
            </a:r>
            <a:r>
              <a:rPr lang="en" sz="1600">
                <a:latin typeface="Ovo"/>
                <a:ea typeface="Ovo"/>
                <a:cs typeface="Ovo"/>
                <a:sym typeface="Ovo"/>
              </a:rPr>
              <a:t> A web application framework for Node.js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REACT - </a:t>
            </a:r>
            <a:r>
              <a:rPr lang="en" sz="1600">
                <a:latin typeface="Ovo"/>
                <a:ea typeface="Ovo"/>
                <a:cs typeface="Ovo"/>
                <a:sym typeface="Ovo"/>
              </a:rPr>
              <a:t>A JavaScript library for building user interfaces.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r>
              <a:rPr lang="en" sz="1600" b="1">
                <a:latin typeface="Ovo"/>
                <a:ea typeface="Ovo"/>
                <a:cs typeface="Ovo"/>
                <a:sym typeface="Ovo"/>
              </a:rPr>
              <a:t>NODE JS - </a:t>
            </a:r>
            <a:r>
              <a:rPr lang="en" sz="1600">
                <a:latin typeface="Ovo"/>
                <a:ea typeface="Ovo"/>
                <a:cs typeface="Ovo"/>
                <a:sym typeface="Ovo"/>
              </a:rPr>
              <a:t>An open-source, cross-platform JavaScript run-time environment that executes JavaScript code outside of a browser.</a:t>
            </a:r>
            <a:endParaRPr sz="1600">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p:txBody>
      </p:sp>
      <p:cxnSp>
        <p:nvCxnSpPr>
          <p:cNvPr id="185" name="Google Shape;185;p30"/>
          <p:cNvCxnSpPr/>
          <p:nvPr/>
        </p:nvCxnSpPr>
        <p:spPr>
          <a:xfrm rot="10800000" flipH="1">
            <a:off x="704450" y="2054300"/>
            <a:ext cx="1092300" cy="123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30"/>
          <p:cNvCxnSpPr/>
          <p:nvPr/>
        </p:nvCxnSpPr>
        <p:spPr>
          <a:xfrm>
            <a:off x="704450" y="2574150"/>
            <a:ext cx="1069800" cy="36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30"/>
          <p:cNvCxnSpPr/>
          <p:nvPr/>
        </p:nvCxnSpPr>
        <p:spPr>
          <a:xfrm>
            <a:off x="704450" y="3005700"/>
            <a:ext cx="648600" cy="4500"/>
          </a:xfrm>
          <a:prstGeom prst="straightConnector1">
            <a:avLst/>
          </a:prstGeom>
          <a:noFill/>
          <a:ln w="9525" cap="flat" cmpd="sng">
            <a:solidFill>
              <a:schemeClr val="dk2"/>
            </a:solidFill>
            <a:prstDash val="solid"/>
            <a:round/>
            <a:headEnd type="none" w="med" len="med"/>
            <a:tailEnd type="none" w="med" len="med"/>
          </a:ln>
        </p:spPr>
      </p:cxnSp>
      <p:cxnSp>
        <p:nvCxnSpPr>
          <p:cNvPr id="188" name="Google Shape;188;p30"/>
          <p:cNvCxnSpPr/>
          <p:nvPr/>
        </p:nvCxnSpPr>
        <p:spPr>
          <a:xfrm rot="10800000" flipH="1">
            <a:off x="704450" y="3522263"/>
            <a:ext cx="790800" cy="6900"/>
          </a:xfrm>
          <a:prstGeom prst="straightConnector1">
            <a:avLst/>
          </a:prstGeom>
          <a:noFill/>
          <a:ln w="9525" cap="flat" cmpd="sng">
            <a:solidFill>
              <a:schemeClr val="dk2"/>
            </a:solidFill>
            <a:prstDash val="solid"/>
            <a:round/>
            <a:headEnd type="none" w="med" len="med"/>
            <a:tailEnd type="none" w="med" len="med"/>
          </a:ln>
        </p:spPr>
      </p:cxnSp>
      <p:sp>
        <p:nvSpPr>
          <p:cNvPr id="189" name="Google Shape;189;p30"/>
          <p:cNvSpPr txBox="1"/>
          <p:nvPr/>
        </p:nvSpPr>
        <p:spPr>
          <a:xfrm>
            <a:off x="610475" y="1119463"/>
            <a:ext cx="6634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The phrase MERN stack refers to the following technologies:</a:t>
            </a:r>
            <a:endParaRPr sz="1600">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3"/>
        <p:cNvGrpSpPr/>
        <p:nvPr/>
      </p:nvGrpSpPr>
      <p:grpSpPr>
        <a:xfrm>
          <a:off x="0" y="0"/>
          <a:ext cx="0" cy="0"/>
          <a:chOff x="0" y="0"/>
          <a:chExt cx="0" cy="0"/>
        </a:xfrm>
      </p:grpSpPr>
      <p:sp>
        <p:nvSpPr>
          <p:cNvPr id="194" name="Google Shape;194;p31"/>
          <p:cNvSpPr/>
          <p:nvPr/>
        </p:nvSpPr>
        <p:spPr>
          <a:xfrm flipH="1">
            <a:off x="6705000" y="3277500"/>
            <a:ext cx="2439000" cy="18660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txBox="1">
            <a:spLocks noGrp="1"/>
          </p:cNvSpPr>
          <p:nvPr>
            <p:ph type="ctrTitle"/>
          </p:nvPr>
        </p:nvSpPr>
        <p:spPr>
          <a:xfrm>
            <a:off x="610475" y="371750"/>
            <a:ext cx="43722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ARCHITECTURE</a:t>
            </a:r>
            <a:endParaRPr sz="2400"/>
          </a:p>
        </p:txBody>
      </p:sp>
      <p:cxnSp>
        <p:nvCxnSpPr>
          <p:cNvPr id="196" name="Google Shape;196;p31"/>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pic>
        <p:nvPicPr>
          <p:cNvPr id="197" name="Google Shape;197;p31"/>
          <p:cNvPicPr preferRelativeResize="0"/>
          <p:nvPr/>
        </p:nvPicPr>
        <p:blipFill>
          <a:blip r:embed="rId3">
            <a:alphaModFix/>
          </a:blip>
          <a:stretch>
            <a:fillRect/>
          </a:stretch>
        </p:blipFill>
        <p:spPr>
          <a:xfrm>
            <a:off x="723300" y="1197300"/>
            <a:ext cx="5981700" cy="3390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1"/>
        <p:cNvGrpSpPr/>
        <p:nvPr/>
      </p:nvGrpSpPr>
      <p:grpSpPr>
        <a:xfrm>
          <a:off x="0" y="0"/>
          <a:ext cx="0" cy="0"/>
          <a:chOff x="0" y="0"/>
          <a:chExt cx="0" cy="0"/>
        </a:xfrm>
      </p:grpSpPr>
      <p:sp>
        <p:nvSpPr>
          <p:cNvPr id="202" name="Google Shape;202;p32"/>
          <p:cNvSpPr/>
          <p:nvPr/>
        </p:nvSpPr>
        <p:spPr>
          <a:xfrm flipH="1">
            <a:off x="6705000" y="-23800"/>
            <a:ext cx="2439000" cy="18660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txBox="1">
            <a:spLocks noGrp="1"/>
          </p:cNvSpPr>
          <p:nvPr>
            <p:ph type="ctrTitle"/>
          </p:nvPr>
        </p:nvSpPr>
        <p:spPr>
          <a:xfrm>
            <a:off x="610475" y="303475"/>
            <a:ext cx="43722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COMPONENTS</a:t>
            </a:r>
            <a:endParaRPr sz="2400"/>
          </a:p>
        </p:txBody>
      </p:sp>
      <p:cxnSp>
        <p:nvCxnSpPr>
          <p:cNvPr id="204" name="Google Shape;204;p32"/>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05" name="Google Shape;205;p32"/>
          <p:cNvSpPr txBox="1"/>
          <p:nvPr/>
        </p:nvSpPr>
        <p:spPr>
          <a:xfrm>
            <a:off x="610475" y="1007500"/>
            <a:ext cx="7752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MongoDB: Cross-platform Document-Oriented Database</a:t>
            </a:r>
            <a:endParaRPr sz="1600" b="1">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
        <p:nvSpPr>
          <p:cNvPr id="206" name="Google Shape;206;p32"/>
          <p:cNvSpPr txBox="1"/>
          <p:nvPr/>
        </p:nvSpPr>
        <p:spPr>
          <a:xfrm>
            <a:off x="610475" y="1386600"/>
            <a:ext cx="8332800" cy="237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MongoDB is a NoSQL database where each record is a document comprising of key-value</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pairs that are similar to JSON (JavaScript Object Notation) objects. MongoDB is flexible and allows its users to create schema, databases, tables, etc. Documents that are identifiable by a primary key make up the basic unit of MongoDB. Once MongoDB is installed, users can make use of Mongo shell as well. Mongo shell provides a JavaScript interface through which the users can interact and carry out operations (eg: querying, updating records, deleting records).</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
        <p:nvSpPr>
          <p:cNvPr id="207" name="Google Shape;207;p32"/>
          <p:cNvSpPr txBox="1"/>
          <p:nvPr/>
        </p:nvSpPr>
        <p:spPr>
          <a:xfrm>
            <a:off x="8362800" y="3796500"/>
            <a:ext cx="6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08" name="Google Shape;208;p32"/>
          <p:cNvSpPr txBox="1"/>
          <p:nvPr/>
        </p:nvSpPr>
        <p:spPr>
          <a:xfrm>
            <a:off x="610475" y="3230975"/>
            <a:ext cx="7752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Why use MongoDB?</a:t>
            </a:r>
            <a:endParaRPr sz="1600" b="1">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
        <p:nvSpPr>
          <p:cNvPr id="209" name="Google Shape;209;p32"/>
          <p:cNvSpPr txBox="1"/>
          <p:nvPr/>
        </p:nvSpPr>
        <p:spPr>
          <a:xfrm>
            <a:off x="515175" y="3586050"/>
            <a:ext cx="8204700" cy="2124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Fast – Being a document-oriented database, easy to index documents. Therefore a faster response.</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Scalability – Large data can be handled by dividing it into several machines.</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Use of JavaScript – MongoDB uses JavaScript which is the biggest advantage.</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Schema Less – Any type of data in a separate document.</a:t>
            </a: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3"/>
        <p:cNvGrpSpPr/>
        <p:nvPr/>
      </p:nvGrpSpPr>
      <p:grpSpPr>
        <a:xfrm>
          <a:off x="0" y="0"/>
          <a:ext cx="0" cy="0"/>
          <a:chOff x="0" y="0"/>
          <a:chExt cx="0" cy="0"/>
        </a:xfrm>
      </p:grpSpPr>
      <p:sp>
        <p:nvSpPr>
          <p:cNvPr id="214" name="Google Shape;214;p33"/>
          <p:cNvSpPr/>
          <p:nvPr/>
        </p:nvSpPr>
        <p:spPr>
          <a:xfrm flipH="1">
            <a:off x="6705000" y="-23800"/>
            <a:ext cx="2439000" cy="18660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3"/>
          <p:cNvSpPr txBox="1">
            <a:spLocks noGrp="1"/>
          </p:cNvSpPr>
          <p:nvPr>
            <p:ph type="ctrTitle"/>
          </p:nvPr>
        </p:nvSpPr>
        <p:spPr>
          <a:xfrm>
            <a:off x="610475" y="303475"/>
            <a:ext cx="43722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COMPONENTS</a:t>
            </a:r>
            <a:endParaRPr sz="2400"/>
          </a:p>
        </p:txBody>
      </p:sp>
      <p:cxnSp>
        <p:nvCxnSpPr>
          <p:cNvPr id="216" name="Google Shape;216;p33"/>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17" name="Google Shape;217;p33"/>
          <p:cNvSpPr txBox="1"/>
          <p:nvPr/>
        </p:nvSpPr>
        <p:spPr>
          <a:xfrm>
            <a:off x="8362800" y="3796500"/>
            <a:ext cx="6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18" name="Google Shape;218;p33"/>
          <p:cNvSpPr txBox="1"/>
          <p:nvPr/>
        </p:nvSpPr>
        <p:spPr>
          <a:xfrm>
            <a:off x="469725" y="953875"/>
            <a:ext cx="4308600" cy="1139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Data stored in the form of JSON –</a:t>
            </a: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
        <p:nvSpPr>
          <p:cNvPr id="219" name="Google Shape;219;p33"/>
          <p:cNvSpPr txBox="1"/>
          <p:nvPr/>
        </p:nvSpPr>
        <p:spPr>
          <a:xfrm>
            <a:off x="908975" y="1299900"/>
            <a:ext cx="7942800" cy="1877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1. Objects, Object Members, Arrays, Values, and</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Strings</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2. JSON syntax is very easy to use.</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3. JSON has a wide range of browser compatibility.</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4. Sharing Data: Data of any size and type(video, audio)</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    can be shared easily.</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20" name="Google Shape;220;p33"/>
          <p:cNvSpPr txBox="1"/>
          <p:nvPr/>
        </p:nvSpPr>
        <p:spPr>
          <a:xfrm>
            <a:off x="610475" y="3037525"/>
            <a:ext cx="7752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Express: Back-End Framework:</a:t>
            </a:r>
            <a:endParaRPr sz="1600" b="1">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
        <p:nvSpPr>
          <p:cNvPr id="221" name="Google Shape;221;p33"/>
          <p:cNvSpPr txBox="1"/>
          <p:nvPr/>
        </p:nvSpPr>
        <p:spPr>
          <a:xfrm>
            <a:off x="610475" y="3443750"/>
            <a:ext cx="8241300" cy="1385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Express is a Node.js framework. Rather than writing the code using Node.js and creating loads of Node modules, Express makes it simpler and easier to write the back-end code. Express helps in designing great web applications and APIs. Express supports many middlewares which makes the code shorter and easier to write.</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5"/>
        <p:cNvGrpSpPr/>
        <p:nvPr/>
      </p:nvGrpSpPr>
      <p:grpSpPr>
        <a:xfrm>
          <a:off x="0" y="0"/>
          <a:ext cx="0" cy="0"/>
          <a:chOff x="0" y="0"/>
          <a:chExt cx="0" cy="0"/>
        </a:xfrm>
      </p:grpSpPr>
      <p:sp>
        <p:nvSpPr>
          <p:cNvPr id="226" name="Google Shape;226;p34"/>
          <p:cNvSpPr/>
          <p:nvPr/>
        </p:nvSpPr>
        <p:spPr>
          <a:xfrm flipH="1">
            <a:off x="6705000" y="-23800"/>
            <a:ext cx="2439000" cy="18660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4"/>
          <p:cNvSpPr txBox="1">
            <a:spLocks noGrp="1"/>
          </p:cNvSpPr>
          <p:nvPr>
            <p:ph type="ctrTitle"/>
          </p:nvPr>
        </p:nvSpPr>
        <p:spPr>
          <a:xfrm>
            <a:off x="610475" y="303475"/>
            <a:ext cx="43722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COMPONENTS</a:t>
            </a:r>
            <a:endParaRPr sz="2400"/>
          </a:p>
        </p:txBody>
      </p:sp>
      <p:cxnSp>
        <p:nvCxnSpPr>
          <p:cNvPr id="228" name="Google Shape;228;p34"/>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29" name="Google Shape;229;p34"/>
          <p:cNvSpPr txBox="1"/>
          <p:nvPr/>
        </p:nvSpPr>
        <p:spPr>
          <a:xfrm>
            <a:off x="556475" y="2987350"/>
            <a:ext cx="34365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React: Front-End Library</a:t>
            </a:r>
            <a:endParaRPr sz="1600" b="1">
              <a:latin typeface="Ovo"/>
              <a:ea typeface="Ovo"/>
              <a:cs typeface="Ovo"/>
              <a:sym typeface="Ovo"/>
            </a:endParaRPr>
          </a:p>
        </p:txBody>
      </p:sp>
      <p:sp>
        <p:nvSpPr>
          <p:cNvPr id="230" name="Google Shape;230;p34"/>
          <p:cNvSpPr txBox="1"/>
          <p:nvPr/>
        </p:nvSpPr>
        <p:spPr>
          <a:xfrm>
            <a:off x="469650" y="801850"/>
            <a:ext cx="8204700" cy="26166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Asynchronous and Single-threaded.</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Efficient, fast and scalable</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Has the biggest community for Node.js</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Express promotes code reusability with its built-in router.</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Robust API</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Create a new folder to start your express project and type below command in the command prompt to initialize a package.json file. Accept the default settings and continue.</a:t>
            </a: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
        <p:nvSpPr>
          <p:cNvPr id="231" name="Google Shape;231;p34"/>
          <p:cNvSpPr txBox="1"/>
          <p:nvPr/>
        </p:nvSpPr>
        <p:spPr>
          <a:xfrm>
            <a:off x="8362800" y="3796500"/>
            <a:ext cx="6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32" name="Google Shape;232;p34"/>
          <p:cNvSpPr txBox="1"/>
          <p:nvPr/>
        </p:nvSpPr>
        <p:spPr>
          <a:xfrm>
            <a:off x="547200" y="3418450"/>
            <a:ext cx="8049600" cy="1385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React is a JavaScript library that is used for building user interfaces. React is used for the</a:t>
            </a:r>
            <a:endParaRPr sz="1600">
              <a:latin typeface="Ovo"/>
              <a:ea typeface="Ovo"/>
              <a:cs typeface="Ovo"/>
              <a:sym typeface="Ovo"/>
            </a:endParaRPr>
          </a:p>
          <a:p>
            <a:pPr marL="0" lvl="0" indent="0" algn="l" rtl="0">
              <a:spcBef>
                <a:spcPts val="0"/>
              </a:spcBef>
              <a:spcAft>
                <a:spcPts val="0"/>
              </a:spcAft>
              <a:buNone/>
            </a:pPr>
            <a:r>
              <a:rPr lang="en" sz="1600">
                <a:latin typeface="Ovo"/>
                <a:ea typeface="Ovo"/>
                <a:cs typeface="Ovo"/>
                <a:sym typeface="Ovo"/>
              </a:rPr>
              <a:t>development of single-page applications and mobile applications because of its ability to handle rapidly changing data. React allows users to code in JavaScript and create UI components.</a:t>
            </a:r>
            <a:endParaRPr sz="1600">
              <a:latin typeface="Ovo"/>
              <a:ea typeface="Ovo"/>
              <a:cs typeface="Ovo"/>
              <a:sym typeface="Ovo"/>
            </a:endParaRPr>
          </a:p>
          <a:p>
            <a:pPr marL="0" lvl="0" indent="0" algn="l" rtl="0">
              <a:spcBef>
                <a:spcPts val="0"/>
              </a:spcBef>
              <a:spcAft>
                <a:spcPts val="0"/>
              </a:spcAft>
              <a:buNone/>
            </a:pPr>
            <a:endParaRPr>
              <a:latin typeface="Open Sans Light"/>
              <a:ea typeface="Open Sans Light"/>
              <a:cs typeface="Open Sans Light"/>
              <a:sym typeface="Open Sa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6"/>
        <p:cNvGrpSpPr/>
        <p:nvPr/>
      </p:nvGrpSpPr>
      <p:grpSpPr>
        <a:xfrm>
          <a:off x="0" y="0"/>
          <a:ext cx="0" cy="0"/>
          <a:chOff x="0" y="0"/>
          <a:chExt cx="0" cy="0"/>
        </a:xfrm>
      </p:grpSpPr>
      <p:sp>
        <p:nvSpPr>
          <p:cNvPr id="237" name="Google Shape;237;p35"/>
          <p:cNvSpPr/>
          <p:nvPr/>
        </p:nvSpPr>
        <p:spPr>
          <a:xfrm flipH="1">
            <a:off x="6705000" y="-23800"/>
            <a:ext cx="2439000" cy="51435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5"/>
          <p:cNvSpPr txBox="1">
            <a:spLocks noGrp="1"/>
          </p:cNvSpPr>
          <p:nvPr>
            <p:ph type="ctrTitle"/>
          </p:nvPr>
        </p:nvSpPr>
        <p:spPr>
          <a:xfrm>
            <a:off x="610475" y="303475"/>
            <a:ext cx="56586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COMPONENTS</a:t>
            </a:r>
            <a:endParaRPr sz="3000"/>
          </a:p>
        </p:txBody>
      </p:sp>
      <p:cxnSp>
        <p:nvCxnSpPr>
          <p:cNvPr id="239" name="Google Shape;239;p35"/>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40" name="Google Shape;240;p35"/>
          <p:cNvSpPr txBox="1"/>
          <p:nvPr/>
        </p:nvSpPr>
        <p:spPr>
          <a:xfrm>
            <a:off x="610475" y="802675"/>
            <a:ext cx="7479300" cy="578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Ovo"/>
                <a:ea typeface="Ovo"/>
                <a:cs typeface="Ovo"/>
                <a:sym typeface="Ovo"/>
              </a:rPr>
              <a:t>VIRTUAL DOM -</a:t>
            </a:r>
            <a:r>
              <a:rPr lang="en">
                <a:latin typeface="Ovo"/>
                <a:ea typeface="Ovo"/>
                <a:cs typeface="Ovo"/>
                <a:sym typeface="Ovo"/>
              </a:rPr>
              <a:t> A virtual DOM object is a representation of a DOM object. Virtual DOM is</a:t>
            </a:r>
            <a:endParaRPr>
              <a:latin typeface="Ovo"/>
              <a:ea typeface="Ovo"/>
              <a:cs typeface="Ovo"/>
              <a:sym typeface="Ovo"/>
            </a:endParaRPr>
          </a:p>
          <a:p>
            <a:pPr marL="0" lvl="0" indent="0" algn="l" rtl="0">
              <a:spcBef>
                <a:spcPts val="0"/>
              </a:spcBef>
              <a:spcAft>
                <a:spcPts val="0"/>
              </a:spcAft>
              <a:buNone/>
            </a:pPr>
            <a:r>
              <a:rPr lang="en">
                <a:latin typeface="Ovo"/>
                <a:ea typeface="Ovo"/>
                <a:cs typeface="Ovo"/>
                <a:sym typeface="Ovo"/>
              </a:rPr>
              <a:t>actually a copy of the original DOM. Any modification in the web application causes the entire UI to re-render the virtual DOM. Then the difference between the original DOM and this virtual DOM is compared and the changes are made accordingly to the original DOM.</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r>
              <a:rPr lang="en" b="1">
                <a:latin typeface="Ovo"/>
                <a:ea typeface="Ovo"/>
                <a:cs typeface="Ovo"/>
                <a:sym typeface="Ovo"/>
              </a:rPr>
              <a:t>JSX -</a:t>
            </a:r>
            <a:r>
              <a:rPr lang="en">
                <a:latin typeface="Ovo"/>
                <a:ea typeface="Ovo"/>
                <a:cs typeface="Ovo"/>
                <a:sym typeface="Ovo"/>
              </a:rPr>
              <a:t> Stands for JavaScript XML. It is an HTML/XML JavaScript Extension which is used in</a:t>
            </a:r>
            <a:endParaRPr>
              <a:latin typeface="Ovo"/>
              <a:ea typeface="Ovo"/>
              <a:cs typeface="Ovo"/>
              <a:sym typeface="Ovo"/>
            </a:endParaRPr>
          </a:p>
          <a:p>
            <a:pPr marL="0" lvl="0" indent="0" algn="l" rtl="0">
              <a:spcBef>
                <a:spcPts val="0"/>
              </a:spcBef>
              <a:spcAft>
                <a:spcPts val="0"/>
              </a:spcAft>
              <a:buNone/>
            </a:pPr>
            <a:r>
              <a:rPr lang="en">
                <a:latin typeface="Ovo"/>
                <a:ea typeface="Ovo"/>
                <a:cs typeface="Ovo"/>
                <a:sym typeface="Ovo"/>
              </a:rPr>
              <a:t>React. Makes it easier and simpler to write React components.</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r>
              <a:rPr lang="en" b="1">
                <a:latin typeface="Ovo"/>
                <a:ea typeface="Ovo"/>
                <a:cs typeface="Ovo"/>
                <a:sym typeface="Ovo"/>
              </a:rPr>
              <a:t>COMPONENTS - </a:t>
            </a:r>
            <a:r>
              <a:rPr lang="en">
                <a:latin typeface="Ovo"/>
                <a:ea typeface="Ovo"/>
                <a:cs typeface="Ovo"/>
                <a:sym typeface="Ovo"/>
              </a:rPr>
              <a:t>ReactJS supports Components. Components are the building blocks of UI wherein each component has a logic and contributes to the overall UI. These components also promote code reusability and make the overall web application easier to understand.</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r>
              <a:rPr lang="en" b="1">
                <a:latin typeface="Ovo"/>
                <a:ea typeface="Ovo"/>
                <a:cs typeface="Ovo"/>
                <a:sym typeface="Ovo"/>
              </a:rPr>
              <a:t>HIGH PERFORMANCE - </a:t>
            </a:r>
            <a:r>
              <a:rPr lang="en">
                <a:latin typeface="Ovo"/>
                <a:ea typeface="Ovo"/>
                <a:cs typeface="Ovo"/>
                <a:sym typeface="Ovo"/>
              </a:rPr>
              <a:t>Features like Virtual DOM, JSX and Components makes it much faster than the rest of the frameworks out there.</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r>
              <a:rPr lang="en" b="1">
                <a:latin typeface="Ovo"/>
                <a:ea typeface="Ovo"/>
                <a:cs typeface="Ovo"/>
                <a:sym typeface="Ovo"/>
              </a:rPr>
              <a:t>DEVELOPING IOS/ANDROID APPS - </a:t>
            </a:r>
            <a:r>
              <a:rPr lang="en">
                <a:latin typeface="Ovo"/>
                <a:ea typeface="Ovo"/>
                <a:cs typeface="Ovo"/>
                <a:sym typeface="Ovo"/>
              </a:rPr>
              <a:t>With React Native you can easily code Android-based or IOS-Based apps with just the knowledge of JavaScript and ReactJS.</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r>
              <a:rPr lang="en">
                <a:latin typeface="Ovo"/>
                <a:ea typeface="Ovo"/>
                <a:cs typeface="Ovo"/>
                <a:sym typeface="Ovo"/>
              </a:rPr>
              <a:t>You can start your react application by first installing “create-react-app” using npm or yarn.</a:t>
            </a: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a:p>
            <a:pPr marL="0" lvl="0" indent="0" algn="l" rtl="0">
              <a:spcBef>
                <a:spcPts val="0"/>
              </a:spcBef>
              <a:spcAft>
                <a:spcPts val="0"/>
              </a:spcAft>
              <a:buNone/>
            </a:pPr>
            <a:endParaRPr b="1">
              <a:latin typeface="Ovo"/>
              <a:ea typeface="Ovo"/>
              <a:cs typeface="Ovo"/>
              <a:sym typeface="Ovo"/>
            </a:endParaRPr>
          </a:p>
        </p:txBody>
      </p:sp>
      <p:cxnSp>
        <p:nvCxnSpPr>
          <p:cNvPr id="241" name="Google Shape;241;p35"/>
          <p:cNvCxnSpPr/>
          <p:nvPr/>
        </p:nvCxnSpPr>
        <p:spPr>
          <a:xfrm>
            <a:off x="710150" y="1113275"/>
            <a:ext cx="1206300" cy="9900"/>
          </a:xfrm>
          <a:prstGeom prst="straightConnector1">
            <a:avLst/>
          </a:prstGeom>
          <a:noFill/>
          <a:ln w="9525" cap="flat" cmpd="sng">
            <a:solidFill>
              <a:schemeClr val="dk2"/>
            </a:solidFill>
            <a:prstDash val="solid"/>
            <a:round/>
            <a:headEnd type="none" w="med" len="med"/>
            <a:tailEnd type="none" w="med" len="med"/>
          </a:ln>
        </p:spPr>
      </p:cxnSp>
      <p:cxnSp>
        <p:nvCxnSpPr>
          <p:cNvPr id="242" name="Google Shape;242;p35"/>
          <p:cNvCxnSpPr/>
          <p:nvPr/>
        </p:nvCxnSpPr>
        <p:spPr>
          <a:xfrm rot="10800000" flipH="1">
            <a:off x="710150" y="2812750"/>
            <a:ext cx="1263300" cy="5100"/>
          </a:xfrm>
          <a:prstGeom prst="straightConnector1">
            <a:avLst/>
          </a:prstGeom>
          <a:noFill/>
          <a:ln w="9525" cap="flat" cmpd="sng">
            <a:solidFill>
              <a:schemeClr val="dk2"/>
            </a:solidFill>
            <a:prstDash val="solid"/>
            <a:round/>
            <a:headEnd type="none" w="med" len="med"/>
            <a:tailEnd type="none" w="med" len="med"/>
          </a:ln>
        </p:spPr>
      </p:cxnSp>
      <p:cxnSp>
        <p:nvCxnSpPr>
          <p:cNvPr id="243" name="Google Shape;243;p35"/>
          <p:cNvCxnSpPr/>
          <p:nvPr/>
        </p:nvCxnSpPr>
        <p:spPr>
          <a:xfrm rot="10800000" flipH="1">
            <a:off x="710150" y="3666300"/>
            <a:ext cx="1792200" cy="2100"/>
          </a:xfrm>
          <a:prstGeom prst="straightConnector1">
            <a:avLst/>
          </a:prstGeom>
          <a:noFill/>
          <a:ln w="9525" cap="flat" cmpd="sng">
            <a:solidFill>
              <a:schemeClr val="dk2"/>
            </a:solidFill>
            <a:prstDash val="solid"/>
            <a:round/>
            <a:headEnd type="none" w="med" len="med"/>
            <a:tailEnd type="none" w="med" len="med"/>
          </a:ln>
        </p:spPr>
      </p:cxnSp>
      <p:cxnSp>
        <p:nvCxnSpPr>
          <p:cNvPr id="244" name="Google Shape;244;p35"/>
          <p:cNvCxnSpPr/>
          <p:nvPr/>
        </p:nvCxnSpPr>
        <p:spPr>
          <a:xfrm>
            <a:off x="704450" y="2169863"/>
            <a:ext cx="261600" cy="300"/>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35"/>
          <p:cNvCxnSpPr/>
          <p:nvPr/>
        </p:nvCxnSpPr>
        <p:spPr>
          <a:xfrm rot="10800000" flipH="1">
            <a:off x="727225" y="4319925"/>
            <a:ext cx="2776500" cy="114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9"/>
        <p:cNvGrpSpPr/>
        <p:nvPr/>
      </p:nvGrpSpPr>
      <p:grpSpPr>
        <a:xfrm>
          <a:off x="0" y="0"/>
          <a:ext cx="0" cy="0"/>
          <a:chOff x="0" y="0"/>
          <a:chExt cx="0" cy="0"/>
        </a:xfrm>
      </p:grpSpPr>
      <p:sp>
        <p:nvSpPr>
          <p:cNvPr id="250" name="Google Shape;250;p36"/>
          <p:cNvSpPr/>
          <p:nvPr/>
        </p:nvSpPr>
        <p:spPr>
          <a:xfrm flipH="1">
            <a:off x="6705000" y="-23800"/>
            <a:ext cx="2439000" cy="1866000"/>
          </a:xfrm>
          <a:prstGeom prst="snip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6"/>
          <p:cNvSpPr txBox="1">
            <a:spLocks noGrp="1"/>
          </p:cNvSpPr>
          <p:nvPr>
            <p:ph type="ctrTitle"/>
          </p:nvPr>
        </p:nvSpPr>
        <p:spPr>
          <a:xfrm>
            <a:off x="610475" y="303475"/>
            <a:ext cx="43722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MERN STACK COMPONENTS</a:t>
            </a:r>
            <a:endParaRPr sz="2400"/>
          </a:p>
        </p:txBody>
      </p:sp>
      <p:cxnSp>
        <p:nvCxnSpPr>
          <p:cNvPr id="252" name="Google Shape;252;p36"/>
          <p:cNvCxnSpPr/>
          <p:nvPr/>
        </p:nvCxnSpPr>
        <p:spPr>
          <a:xfrm>
            <a:off x="772325" y="-23800"/>
            <a:ext cx="0" cy="447600"/>
          </a:xfrm>
          <a:prstGeom prst="straightConnector1">
            <a:avLst/>
          </a:prstGeom>
          <a:noFill/>
          <a:ln w="19050" cap="flat" cmpd="sng">
            <a:solidFill>
              <a:schemeClr val="accent1"/>
            </a:solidFill>
            <a:prstDash val="solid"/>
            <a:round/>
            <a:headEnd type="none" w="med" len="med"/>
            <a:tailEnd type="none" w="med" len="med"/>
          </a:ln>
        </p:spPr>
      </p:cxnSp>
      <p:sp>
        <p:nvSpPr>
          <p:cNvPr id="253" name="Google Shape;253;p36"/>
          <p:cNvSpPr txBox="1"/>
          <p:nvPr/>
        </p:nvSpPr>
        <p:spPr>
          <a:xfrm>
            <a:off x="599100" y="1053025"/>
            <a:ext cx="7752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Node.js: JS Runtime Environment</a:t>
            </a:r>
            <a:endParaRPr sz="1600" b="1">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
        <p:nvSpPr>
          <p:cNvPr id="254" name="Google Shape;254;p36"/>
          <p:cNvSpPr txBox="1"/>
          <p:nvPr/>
        </p:nvSpPr>
        <p:spPr>
          <a:xfrm>
            <a:off x="599100" y="1393925"/>
            <a:ext cx="8332800" cy="163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Ovo"/>
                <a:ea typeface="Ovo"/>
                <a:cs typeface="Ovo"/>
                <a:sym typeface="Ovo"/>
              </a:rPr>
              <a:t>Node.js provides a JavaScript Environment which allows the user to run their code on the server (outside the browser). Node pack manager i.e npm allows the user to choose from thousands of free packages (node modules) to download.</a:t>
            </a: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
        <p:nvSpPr>
          <p:cNvPr id="255" name="Google Shape;255;p36"/>
          <p:cNvSpPr txBox="1"/>
          <p:nvPr/>
        </p:nvSpPr>
        <p:spPr>
          <a:xfrm>
            <a:off x="8362800" y="3796500"/>
            <a:ext cx="6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Light"/>
              <a:ea typeface="Open Sans Light"/>
              <a:cs typeface="Open Sans Light"/>
              <a:sym typeface="Open Sans Light"/>
            </a:endParaRPr>
          </a:p>
        </p:txBody>
      </p:sp>
      <p:sp>
        <p:nvSpPr>
          <p:cNvPr id="256" name="Google Shape;256;p36"/>
          <p:cNvSpPr txBox="1"/>
          <p:nvPr/>
        </p:nvSpPr>
        <p:spPr>
          <a:xfrm>
            <a:off x="599100" y="2241488"/>
            <a:ext cx="7752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Ovo"/>
                <a:ea typeface="Ovo"/>
                <a:cs typeface="Ovo"/>
                <a:sym typeface="Ovo"/>
              </a:rPr>
              <a:t>Why use Node.JS?</a:t>
            </a:r>
            <a:endParaRPr sz="1600" b="1">
              <a:latin typeface="Ovo"/>
              <a:ea typeface="Ovo"/>
              <a:cs typeface="Ovo"/>
              <a:sym typeface="Ovo"/>
            </a:endParaRPr>
          </a:p>
          <a:p>
            <a:pPr marL="0" lvl="0" indent="0" algn="l" rtl="0">
              <a:spcBef>
                <a:spcPts val="0"/>
              </a:spcBef>
              <a:spcAft>
                <a:spcPts val="0"/>
              </a:spcAft>
              <a:buNone/>
            </a:pPr>
            <a:endParaRPr sz="1600" b="1">
              <a:latin typeface="Ovo"/>
              <a:ea typeface="Ovo"/>
              <a:cs typeface="Ovo"/>
              <a:sym typeface="Ovo"/>
            </a:endParaRPr>
          </a:p>
        </p:txBody>
      </p:sp>
      <p:sp>
        <p:nvSpPr>
          <p:cNvPr id="257" name="Google Shape;257;p36"/>
          <p:cNvSpPr txBox="1"/>
          <p:nvPr/>
        </p:nvSpPr>
        <p:spPr>
          <a:xfrm>
            <a:off x="458275" y="2630200"/>
            <a:ext cx="8204700" cy="26166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Ovo"/>
              <a:buChar char="●"/>
            </a:pPr>
            <a:r>
              <a:rPr lang="en" sz="1600">
                <a:latin typeface="Ovo"/>
                <a:ea typeface="Ovo"/>
                <a:cs typeface="Ovo"/>
                <a:sym typeface="Ovo"/>
              </a:rPr>
              <a:t>Open-source JavaScript Runtime Environment.</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Single threading – Follows a single-threaded model.</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Data Streaming</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Fast – Built on Google Chrome’s JavaScript Engine, Node.js has a fast code execution.</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Highly Scalable</a:t>
            </a:r>
            <a:endParaRPr sz="1600">
              <a:latin typeface="Ovo"/>
              <a:ea typeface="Ovo"/>
              <a:cs typeface="Ovo"/>
              <a:sym typeface="Ovo"/>
            </a:endParaRPr>
          </a:p>
          <a:p>
            <a:pPr marL="457200" lvl="0" indent="-330200" algn="l" rtl="0">
              <a:spcBef>
                <a:spcPts val="0"/>
              </a:spcBef>
              <a:spcAft>
                <a:spcPts val="0"/>
              </a:spcAft>
              <a:buSzPts val="1600"/>
              <a:buFont typeface="Ovo"/>
              <a:buChar char="●"/>
            </a:pPr>
            <a:r>
              <a:rPr lang="en" sz="1600">
                <a:latin typeface="Ovo"/>
                <a:ea typeface="Ovo"/>
                <a:cs typeface="Ovo"/>
                <a:sym typeface="Ovo"/>
              </a:rPr>
              <a:t>Initialize a Node.js application by typing running the below command in the command window. Accept the standard settings.</a:t>
            </a: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sz="1600">
              <a:latin typeface="Ovo"/>
              <a:ea typeface="Ovo"/>
              <a:cs typeface="Ovo"/>
              <a:sym typeface="Ovo"/>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Tree>
  </p:cSld>
  <p:clrMapOvr>
    <a:masterClrMapping/>
  </p:clrMapOvr>
</p:sld>
</file>

<file path=ppt/theme/theme1.xml><?xml version="1.0" encoding="utf-8"?>
<a:theme xmlns:a="http://schemas.openxmlformats.org/drawingml/2006/main" name="Architecture Studio by Slidesgo">
  <a:themeElements>
    <a:clrScheme name="Simple Light">
      <a:dk1>
        <a:srgbClr val="2E1B11"/>
      </a:dk1>
      <a:lt1>
        <a:srgbClr val="F4F4F4"/>
      </a:lt1>
      <a:dk2>
        <a:srgbClr val="595959"/>
      </a:dk2>
      <a:lt2>
        <a:srgbClr val="EEEEEE"/>
      </a:lt2>
      <a:accent1>
        <a:srgbClr val="B3A29A"/>
      </a:accent1>
      <a:accent2>
        <a:srgbClr val="EAE5E1"/>
      </a:accent2>
      <a:accent3>
        <a:srgbClr val="B3A29A"/>
      </a:accent3>
      <a:accent4>
        <a:srgbClr val="E6CEBC"/>
      </a:accent4>
      <a:accent5>
        <a:srgbClr val="AA9185"/>
      </a:accent5>
      <a:accent6>
        <a:srgbClr val="834D31"/>
      </a:accent6>
      <a:hlink>
        <a:srgbClr val="772E0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1544</Words>
  <Application>Microsoft Office PowerPoint</Application>
  <PresentationFormat>On-screen Show (16:9)</PresentationFormat>
  <Paragraphs>163</Paragraphs>
  <Slides>19</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Ovo</vt:lpstr>
      <vt:lpstr>Open Sans SemiBold</vt:lpstr>
      <vt:lpstr>Arial</vt:lpstr>
      <vt:lpstr>Catamaran Light</vt:lpstr>
      <vt:lpstr>Abel</vt:lpstr>
      <vt:lpstr>Fira Sans Extra Condensed Medium</vt:lpstr>
      <vt:lpstr>Open Sans Light</vt:lpstr>
      <vt:lpstr>Architecture Studio by Slidesgo</vt:lpstr>
      <vt:lpstr>ENVIRONMENT SETUP</vt:lpstr>
      <vt:lpstr>CONTENT</vt:lpstr>
      <vt:lpstr>INTRODUCTION</vt:lpstr>
      <vt:lpstr>MERN STACK ARCHITECTURE</vt:lpstr>
      <vt:lpstr>MERN STACK COMPONENTS</vt:lpstr>
      <vt:lpstr>MERN STACK COMPONENTS</vt:lpstr>
      <vt:lpstr>MERN STACK COMPONENTS</vt:lpstr>
      <vt:lpstr>MERN STACK COMPONENTS</vt:lpstr>
      <vt:lpstr>MERN STACK COMPONENTS</vt:lpstr>
      <vt:lpstr>VS CODE INSTALLATION</vt:lpstr>
      <vt:lpstr>IMPLEMENTATION OF NODE JS AND EXPRESS  </vt:lpstr>
      <vt:lpstr>IMPLEMENTATION OF NODE JS AND EXPRESS  </vt:lpstr>
      <vt:lpstr>CONFIGURATION OF MONGO DB AND MONGOOSE  </vt:lpstr>
      <vt:lpstr>CONFIGURATION OF MONGO DB AND MONGOOSE  </vt:lpstr>
      <vt:lpstr>CONFIGURATION OF MONGO DB AND MONGOOSE  </vt:lpstr>
      <vt:lpstr>CONFIGURATION OF MONGO DB AND MONGOOSE  </vt:lpstr>
      <vt:lpstr>SETUP OF REACT JS  </vt:lpstr>
      <vt:lpstr>SETUP OF REACT JS  </vt:lpstr>
      <vt:lpstr>SETUP OF REACT JS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 SETUP</dc:title>
  <cp:lastModifiedBy>Early Bird</cp:lastModifiedBy>
  <cp:revision>1</cp:revision>
  <dcterms:modified xsi:type="dcterms:W3CDTF">2023-07-10T14:46:14Z</dcterms:modified>
</cp:coreProperties>
</file>